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5" r:id="rId4"/>
    <p:sldId id="276" r:id="rId5"/>
    <p:sldId id="256" r:id="rId6"/>
    <p:sldId id="279" r:id="rId7"/>
    <p:sldId id="270" r:id="rId8"/>
    <p:sldId id="258" r:id="rId9"/>
    <p:sldId id="260" r:id="rId10"/>
    <p:sldId id="261" r:id="rId11"/>
    <p:sldId id="269" r:id="rId12"/>
    <p:sldId id="262" r:id="rId13"/>
    <p:sldId id="264" r:id="rId14"/>
    <p:sldId id="275" r:id="rId15"/>
    <p:sldId id="266" r:id="rId16"/>
    <p:sldId id="267" r:id="rId17"/>
    <p:sldId id="268" r:id="rId18"/>
    <p:sldId id="280" r:id="rId19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654"/>
    <a:srgbClr val="1F1F33"/>
    <a:srgbClr val="1F1F25"/>
    <a:srgbClr val="00235B"/>
    <a:srgbClr val="18274A"/>
    <a:srgbClr val="1F1F3F"/>
    <a:srgbClr val="515254"/>
    <a:srgbClr val="E5E5E4"/>
    <a:srgbClr val="E8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Bittar" userId="ed5d07f2-4ada-4961-8b57-601e2e87688a" providerId="ADAL" clId="{C5E83D66-D832-4649-9D96-351DF35BFB76}"/>
    <pc:docChg chg="undo custSel modSld">
      <pc:chgData name="Amer Bittar" userId="ed5d07f2-4ada-4961-8b57-601e2e87688a" providerId="ADAL" clId="{C5E83D66-D832-4649-9D96-351DF35BFB76}" dt="2023-10-11T08:50:14.086" v="13" actId="1076"/>
      <pc:docMkLst>
        <pc:docMk/>
      </pc:docMkLst>
      <pc:sldChg chg="delSp modSp mod">
        <pc:chgData name="Amer Bittar" userId="ed5d07f2-4ada-4961-8b57-601e2e87688a" providerId="ADAL" clId="{C5E83D66-D832-4649-9D96-351DF35BFB76}" dt="2023-10-11T08:50:14.086" v="13" actId="1076"/>
        <pc:sldMkLst>
          <pc:docMk/>
          <pc:sldMk cId="890270492" sldId="270"/>
        </pc:sldMkLst>
        <pc:spChg chg="mod">
          <ac:chgData name="Amer Bittar" userId="ed5d07f2-4ada-4961-8b57-601e2e87688a" providerId="ADAL" clId="{C5E83D66-D832-4649-9D96-351DF35BFB76}" dt="2023-10-11T08:50:14.086" v="13" actId="1076"/>
          <ac:spMkLst>
            <pc:docMk/>
            <pc:sldMk cId="890270492" sldId="270"/>
            <ac:spMk id="26" creationId="{9FD81BF5-3B24-2B70-3F82-CC8A5323BE7D}"/>
          </ac:spMkLst>
        </pc:spChg>
        <pc:spChg chg="del mod">
          <ac:chgData name="Amer Bittar" userId="ed5d07f2-4ada-4961-8b57-601e2e87688a" providerId="ADAL" clId="{C5E83D66-D832-4649-9D96-351DF35BFB76}" dt="2023-10-11T08:50:12.099" v="11" actId="478"/>
          <ac:spMkLst>
            <pc:docMk/>
            <pc:sldMk cId="890270492" sldId="270"/>
            <ac:spMk id="27" creationId="{80474079-DAC5-D8F5-1A4D-10A465681B36}"/>
          </ac:spMkLst>
        </pc:spChg>
      </pc:sldChg>
    </pc:docChg>
  </pc:docChgLst>
  <pc:docChgLst>
    <pc:chgData name="Amer Bittar" userId="ed5d07f2-4ada-4961-8b57-601e2e87688a" providerId="ADAL" clId="{A3E5E1B3-4BEF-7648-8056-9A406B8AC9AB}"/>
    <pc:docChg chg="undo redo custSel addSld delSld modSld sldOrd modMainMaster">
      <pc:chgData name="Amer Bittar" userId="ed5d07f2-4ada-4961-8b57-601e2e87688a" providerId="ADAL" clId="{A3E5E1B3-4BEF-7648-8056-9A406B8AC9AB}" dt="2023-04-12T17:10:24.196" v="18" actId="20578"/>
      <pc:docMkLst>
        <pc:docMk/>
      </pc:docMkLst>
      <pc:sldChg chg="ord">
        <pc:chgData name="Amer Bittar" userId="ed5d07f2-4ada-4961-8b57-601e2e87688a" providerId="ADAL" clId="{A3E5E1B3-4BEF-7648-8056-9A406B8AC9AB}" dt="2023-04-12T17:09:11.134" v="15" actId="20578"/>
        <pc:sldMkLst>
          <pc:docMk/>
          <pc:sldMk cId="1262931629" sldId="258"/>
        </pc:sldMkLst>
      </pc:sldChg>
      <pc:sldChg chg="ord">
        <pc:chgData name="Amer Bittar" userId="ed5d07f2-4ada-4961-8b57-601e2e87688a" providerId="ADAL" clId="{A3E5E1B3-4BEF-7648-8056-9A406B8AC9AB}" dt="2023-04-12T17:10:24.196" v="18" actId="20578"/>
        <pc:sldMkLst>
          <pc:docMk/>
          <pc:sldMk cId="836189230" sldId="275"/>
        </pc:sldMkLst>
      </pc:sldChg>
      <pc:sldChg chg="new del">
        <pc:chgData name="Amer Bittar" userId="ed5d07f2-4ada-4961-8b57-601e2e87688a" providerId="ADAL" clId="{A3E5E1B3-4BEF-7648-8056-9A406B8AC9AB}" dt="2023-04-12T17:07:34.831" v="1" actId="680"/>
        <pc:sldMkLst>
          <pc:docMk/>
          <pc:sldMk cId="178024673" sldId="276"/>
        </pc:sldMkLst>
      </pc:sldChg>
      <pc:sldChg chg="addSp delSp modSp new del mod modClrScheme chgLayout">
        <pc:chgData name="Amer Bittar" userId="ed5d07f2-4ada-4961-8b57-601e2e87688a" providerId="ADAL" clId="{A3E5E1B3-4BEF-7648-8056-9A406B8AC9AB}" dt="2023-04-12T17:08:27.422" v="11" actId="2696"/>
        <pc:sldMkLst>
          <pc:docMk/>
          <pc:sldMk cId="1694498850" sldId="276"/>
        </pc:sldMkLst>
        <pc:spChg chg="add del mod">
          <ac:chgData name="Amer Bittar" userId="ed5d07f2-4ada-4961-8b57-601e2e87688a" providerId="ADAL" clId="{A3E5E1B3-4BEF-7648-8056-9A406B8AC9AB}" dt="2023-04-12T17:08:18.432" v="10" actId="700"/>
          <ac:spMkLst>
            <pc:docMk/>
            <pc:sldMk cId="1694498850" sldId="276"/>
            <ac:spMk id="2" creationId="{29E055A4-743C-0EE2-0EC7-2D98E6AB6740}"/>
          </ac:spMkLst>
        </pc:spChg>
      </pc:sldChg>
      <pc:sldChg chg="new">
        <pc:chgData name="Amer Bittar" userId="ed5d07f2-4ada-4961-8b57-601e2e87688a" providerId="ADAL" clId="{A3E5E1B3-4BEF-7648-8056-9A406B8AC9AB}" dt="2023-04-12T17:08:42.216" v="12" actId="680"/>
        <pc:sldMkLst>
          <pc:docMk/>
          <pc:sldMk cId="3049444983" sldId="276"/>
        </pc:sldMkLst>
      </pc:sldChg>
      <pc:sldChg chg="new">
        <pc:chgData name="Amer Bittar" userId="ed5d07f2-4ada-4961-8b57-601e2e87688a" providerId="ADAL" clId="{A3E5E1B3-4BEF-7648-8056-9A406B8AC9AB}" dt="2023-04-12T17:10:08.682" v="16" actId="680"/>
        <pc:sldMkLst>
          <pc:docMk/>
          <pc:sldMk cId="3560749317" sldId="277"/>
        </pc:sldMkLst>
      </pc:sldChg>
      <pc:sldMasterChg chg="modSldLayout">
        <pc:chgData name="Amer Bittar" userId="ed5d07f2-4ada-4961-8b57-601e2e87688a" providerId="ADAL" clId="{A3E5E1B3-4BEF-7648-8056-9A406B8AC9AB}" dt="2023-04-12T17:08:01.659" v="6" actId="14100"/>
        <pc:sldMasterMkLst>
          <pc:docMk/>
          <pc:sldMasterMk cId="2837803237" sldId="2147483648"/>
        </pc:sldMasterMkLst>
        <pc:sldLayoutChg chg="modSp mod">
          <pc:chgData name="Amer Bittar" userId="ed5d07f2-4ada-4961-8b57-601e2e87688a" providerId="ADAL" clId="{A3E5E1B3-4BEF-7648-8056-9A406B8AC9AB}" dt="2023-04-12T17:08:01.659" v="6" actId="14100"/>
          <pc:sldLayoutMkLst>
            <pc:docMk/>
            <pc:sldMasterMk cId="2837803237" sldId="2147483648"/>
            <pc:sldLayoutMk cId="1991347186" sldId="2147483664"/>
          </pc:sldLayoutMkLst>
          <pc:spChg chg="mod">
            <ac:chgData name="Amer Bittar" userId="ed5d07f2-4ada-4961-8b57-601e2e87688a" providerId="ADAL" clId="{A3E5E1B3-4BEF-7648-8056-9A406B8AC9AB}" dt="2023-04-12T17:08:01.659" v="6" actId="14100"/>
            <ac:spMkLst>
              <pc:docMk/>
              <pc:sldMasterMk cId="2837803237" sldId="2147483648"/>
              <pc:sldLayoutMk cId="1991347186" sldId="2147483664"/>
              <ac:spMk id="3" creationId="{82401FD4-9BA9-5A40-B0AB-8C7672CE6F21}"/>
            </ac:spMkLst>
          </pc:spChg>
        </pc:sldLayoutChg>
      </pc:sldMasterChg>
    </pc:docChg>
  </pc:docChgLst>
  <pc:docChgLst>
    <pc:chgData name="Amer Bittar" userId="ed5d07f2-4ada-4961-8b57-601e2e87688a" providerId="ADAL" clId="{AEB652A1-A8FB-1740-B284-6B5A76015EB5}"/>
    <pc:docChg chg="undo redo custSel addSld delSld modSld sldOrd modMainMaster">
      <pc:chgData name="Amer Bittar" userId="ed5d07f2-4ada-4961-8b57-601e2e87688a" providerId="ADAL" clId="{AEB652A1-A8FB-1740-B284-6B5A76015EB5}" dt="2023-10-08T12:47:45.972" v="2259" actId="6264"/>
      <pc:docMkLst>
        <pc:docMk/>
      </pc:docMkLst>
      <pc:sldChg chg="addSp delSp modSp mod chgLayout">
        <pc:chgData name="Amer Bittar" userId="ed5d07f2-4ada-4961-8b57-601e2e87688a" providerId="ADAL" clId="{AEB652A1-A8FB-1740-B284-6B5A76015EB5}" dt="2023-10-07T08:26:44.402" v="932" actId="6264"/>
        <pc:sldMkLst>
          <pc:docMk/>
          <pc:sldMk cId="2246344592" sldId="256"/>
        </pc:sldMkLst>
        <pc:spChg chg="add del mod">
          <ac:chgData name="Amer Bittar" userId="ed5d07f2-4ada-4961-8b57-601e2e87688a" providerId="ADAL" clId="{AEB652A1-A8FB-1740-B284-6B5A76015EB5}" dt="2023-10-07T08:26:05.960" v="926" actId="478"/>
          <ac:spMkLst>
            <pc:docMk/>
            <pc:sldMk cId="2246344592" sldId="256"/>
            <ac:spMk id="2" creationId="{66F9EBFA-4F95-1408-B234-9CF9E7D4CEBD}"/>
          </ac:spMkLst>
        </pc:spChg>
        <pc:spChg chg="add mod">
          <ac:chgData name="Amer Bittar" userId="ed5d07f2-4ada-4961-8b57-601e2e87688a" providerId="ADAL" clId="{AEB652A1-A8FB-1740-B284-6B5A76015EB5}" dt="2023-10-07T08:26:44.402" v="932" actId="6264"/>
          <ac:spMkLst>
            <pc:docMk/>
            <pc:sldMk cId="2246344592" sldId="256"/>
            <ac:spMk id="3" creationId="{84A8C904-4240-0BE6-2F11-59894A7EF653}"/>
          </ac:spMkLst>
        </pc:spChg>
      </pc:sldChg>
      <pc:sldChg chg="addSp delSp modSp mod ord chgLayout">
        <pc:chgData name="Amer Bittar" userId="ed5d07f2-4ada-4961-8b57-601e2e87688a" providerId="ADAL" clId="{AEB652A1-A8FB-1740-B284-6B5A76015EB5}" dt="2023-10-08T12:39:55.047" v="2182" actId="20578"/>
        <pc:sldMkLst>
          <pc:docMk/>
          <pc:sldMk cId="4077839039" sldId="265"/>
        </pc:sldMkLst>
        <pc:spChg chg="add mod ord">
          <ac:chgData name="Amer Bittar" userId="ed5d07f2-4ada-4961-8b57-601e2e87688a" providerId="ADAL" clId="{AEB652A1-A8FB-1740-B284-6B5A76015EB5}" dt="2023-10-07T08:26:52.207" v="935" actId="1076"/>
          <ac:spMkLst>
            <pc:docMk/>
            <pc:sldMk cId="4077839039" sldId="265"/>
            <ac:spMk id="2" creationId="{B29B8853-7B4C-77B7-F19A-948C624AFFE2}"/>
          </ac:spMkLst>
        </pc:spChg>
        <pc:spChg chg="del">
          <ac:chgData name="Amer Bittar" userId="ed5d07f2-4ada-4961-8b57-601e2e87688a" providerId="ADAL" clId="{AEB652A1-A8FB-1740-B284-6B5A76015EB5}" dt="2023-10-07T08:26:49.318" v="933" actId="6264"/>
          <ac:spMkLst>
            <pc:docMk/>
            <pc:sldMk cId="4077839039" sldId="265"/>
            <ac:spMk id="3" creationId="{AAB86F02-945A-3D4E-94ED-5478ECDD2BBB}"/>
          </ac:spMkLst>
        </pc:spChg>
      </pc:sldChg>
      <pc:sldChg chg="addSp delSp modSp mod chgLayout">
        <pc:chgData name="Amer Bittar" userId="ed5d07f2-4ada-4961-8b57-601e2e87688a" providerId="ADAL" clId="{AEB652A1-A8FB-1740-B284-6B5A76015EB5}" dt="2023-10-08T12:47:45.972" v="2259" actId="6264"/>
        <pc:sldMkLst>
          <pc:docMk/>
          <pc:sldMk cId="890270492" sldId="270"/>
        </pc:sldMkLst>
        <pc:spChg chg="add del mod ord">
          <ac:chgData name="Amer Bittar" userId="ed5d07f2-4ada-4961-8b57-601e2e87688a" providerId="ADAL" clId="{AEB652A1-A8FB-1740-B284-6B5A76015EB5}" dt="2023-10-08T12:42:17.518" v="2202" actId="6264"/>
          <ac:spMkLst>
            <pc:docMk/>
            <pc:sldMk cId="890270492" sldId="270"/>
            <ac:spMk id="2" creationId="{7A08A356-36B7-ABC5-47D4-C483ECF2CEC6}"/>
          </ac:spMkLst>
        </pc:spChg>
        <pc:spChg chg="add del mod ord">
          <ac:chgData name="Amer Bittar" userId="ed5d07f2-4ada-4961-8b57-601e2e87688a" providerId="ADAL" clId="{AEB652A1-A8FB-1740-B284-6B5A76015EB5}" dt="2023-10-08T12:42:17.518" v="2202" actId="6264"/>
          <ac:spMkLst>
            <pc:docMk/>
            <pc:sldMk cId="890270492" sldId="270"/>
            <ac:spMk id="3" creationId="{EDFDEE89-32DB-F3B7-DE50-CCCC6A7EDC22}"/>
          </ac:spMkLst>
        </pc:spChg>
        <pc:spChg chg="add del mod">
          <ac:chgData name="Amer Bittar" userId="ed5d07f2-4ada-4961-8b57-601e2e87688a" providerId="ADAL" clId="{AEB652A1-A8FB-1740-B284-6B5A76015EB5}" dt="2023-10-08T12:42:17.518" v="2202" actId="6264"/>
          <ac:spMkLst>
            <pc:docMk/>
            <pc:sldMk cId="890270492" sldId="270"/>
            <ac:spMk id="4" creationId="{DEE6C7B0-52D1-347E-08ED-716C32F323C9}"/>
          </ac:spMkLst>
        </pc:spChg>
        <pc:spChg chg="del">
          <ac:chgData name="Amer Bittar" userId="ed5d07f2-4ada-4961-8b57-601e2e87688a" providerId="ADAL" clId="{AEB652A1-A8FB-1740-B284-6B5A76015EB5}" dt="2023-10-07T08:24:36.546" v="899" actId="6264"/>
          <ac:spMkLst>
            <pc:docMk/>
            <pc:sldMk cId="890270492" sldId="270"/>
            <ac:spMk id="5" creationId="{52EF635F-17C4-DCC3-0745-1C0942B2DCEA}"/>
          </ac:spMkLst>
        </pc:spChg>
        <pc:spChg chg="add del mod ord">
          <ac:chgData name="Amer Bittar" userId="ed5d07f2-4ada-4961-8b57-601e2e87688a" providerId="ADAL" clId="{AEB652A1-A8FB-1740-B284-6B5A76015EB5}" dt="2023-10-08T12:47:20.171" v="2251" actId="6264"/>
          <ac:spMkLst>
            <pc:docMk/>
            <pc:sldMk cId="890270492" sldId="270"/>
            <ac:spMk id="5" creationId="{CE34560E-41AF-2130-7152-F3D2F4EDB84B}"/>
          </ac:spMkLst>
        </pc:spChg>
        <pc:spChg chg="del">
          <ac:chgData name="Amer Bittar" userId="ed5d07f2-4ada-4961-8b57-601e2e87688a" providerId="ADAL" clId="{AEB652A1-A8FB-1740-B284-6B5A76015EB5}" dt="2023-10-07T08:24:36.546" v="899" actId="6264"/>
          <ac:spMkLst>
            <pc:docMk/>
            <pc:sldMk cId="890270492" sldId="270"/>
            <ac:spMk id="6" creationId="{46E4CCA3-1C3F-9B20-E9DB-9F229D4724B8}"/>
          </ac:spMkLst>
        </pc:spChg>
        <pc:spChg chg="add del mod ord">
          <ac:chgData name="Amer Bittar" userId="ed5d07f2-4ada-4961-8b57-601e2e87688a" providerId="ADAL" clId="{AEB652A1-A8FB-1740-B284-6B5A76015EB5}" dt="2023-10-08T12:47:20.171" v="2251" actId="6264"/>
          <ac:spMkLst>
            <pc:docMk/>
            <pc:sldMk cId="890270492" sldId="270"/>
            <ac:spMk id="6" creationId="{6E7D5392-0A51-22D2-83E8-83106165650C}"/>
          </ac:spMkLst>
        </pc:spChg>
        <pc:spChg chg="del">
          <ac:chgData name="Amer Bittar" userId="ed5d07f2-4ada-4961-8b57-601e2e87688a" providerId="ADAL" clId="{AEB652A1-A8FB-1740-B284-6B5A76015EB5}" dt="2023-10-07T08:24:36.546" v="899" actId="6264"/>
          <ac:spMkLst>
            <pc:docMk/>
            <pc:sldMk cId="890270492" sldId="270"/>
            <ac:spMk id="7" creationId="{599A8D75-5D61-3717-787E-B03993E67F4C}"/>
          </ac:spMkLst>
        </pc:spChg>
        <pc:spChg chg="add del mod ord">
          <ac:chgData name="Amer Bittar" userId="ed5d07f2-4ada-4961-8b57-601e2e87688a" providerId="ADAL" clId="{AEB652A1-A8FB-1740-B284-6B5A76015EB5}" dt="2023-10-08T12:47:44.159" v="2258" actId="478"/>
          <ac:spMkLst>
            <pc:docMk/>
            <pc:sldMk cId="890270492" sldId="270"/>
            <ac:spMk id="7" creationId="{8CF36D25-08F7-AE0C-073D-94D2828A701F}"/>
          </ac:spMkLst>
        </pc:spChg>
        <pc:spChg chg="add del mod">
          <ac:chgData name="Amer Bittar" userId="ed5d07f2-4ada-4961-8b57-601e2e87688a" providerId="ADAL" clId="{AEB652A1-A8FB-1740-B284-6B5A76015EB5}" dt="2023-10-08T12:47:20.171" v="2251" actId="6264"/>
          <ac:spMkLst>
            <pc:docMk/>
            <pc:sldMk cId="890270492" sldId="270"/>
            <ac:spMk id="8" creationId="{8A493219-76C5-DDA7-5721-F6C5DB0A6179}"/>
          </ac:spMkLst>
        </pc:spChg>
        <pc:spChg chg="add del mod ord">
          <ac:chgData name="Amer Bittar" userId="ed5d07f2-4ada-4961-8b57-601e2e87688a" providerId="ADAL" clId="{AEB652A1-A8FB-1740-B284-6B5A76015EB5}" dt="2023-10-08T12:47:26.722" v="2252" actId="6264"/>
          <ac:spMkLst>
            <pc:docMk/>
            <pc:sldMk cId="890270492" sldId="270"/>
            <ac:spMk id="9" creationId="{2C3E9551-B01B-2C0F-8873-A489CF0FE7B0}"/>
          </ac:spMkLst>
        </pc:spChg>
        <pc:spChg chg="add del mod">
          <ac:chgData name="Amer Bittar" userId="ed5d07f2-4ada-4961-8b57-601e2e87688a" providerId="ADAL" clId="{AEB652A1-A8FB-1740-B284-6B5A76015EB5}" dt="2023-10-08T12:47:26.722" v="2252" actId="6264"/>
          <ac:spMkLst>
            <pc:docMk/>
            <pc:sldMk cId="890270492" sldId="270"/>
            <ac:spMk id="10" creationId="{5A610D7C-8FF5-503D-7794-8C94B8024BCE}"/>
          </ac:spMkLst>
        </pc:spChg>
        <pc:spChg chg="add del mod">
          <ac:chgData name="Amer Bittar" userId="ed5d07f2-4ada-4961-8b57-601e2e87688a" providerId="ADAL" clId="{AEB652A1-A8FB-1740-B284-6B5A76015EB5}" dt="2023-10-08T12:47:26.722" v="2252" actId="6264"/>
          <ac:spMkLst>
            <pc:docMk/>
            <pc:sldMk cId="890270492" sldId="270"/>
            <ac:spMk id="11" creationId="{EEA01808-F9C5-864C-30FB-357893E91475}"/>
          </ac:spMkLst>
        </pc:spChg>
        <pc:spChg chg="add del mod ord">
          <ac:chgData name="Amer Bittar" userId="ed5d07f2-4ada-4961-8b57-601e2e87688a" providerId="ADAL" clId="{AEB652A1-A8FB-1740-B284-6B5A76015EB5}" dt="2023-10-08T12:47:27.525" v="2253" actId="6264"/>
          <ac:spMkLst>
            <pc:docMk/>
            <pc:sldMk cId="890270492" sldId="270"/>
            <ac:spMk id="12" creationId="{BD981165-388D-B8D6-CCED-915B2D4FE575}"/>
          </ac:spMkLst>
        </pc:spChg>
        <pc:spChg chg="add del mod">
          <ac:chgData name="Amer Bittar" userId="ed5d07f2-4ada-4961-8b57-601e2e87688a" providerId="ADAL" clId="{AEB652A1-A8FB-1740-B284-6B5A76015EB5}" dt="2023-10-08T12:47:27.525" v="2253" actId="6264"/>
          <ac:spMkLst>
            <pc:docMk/>
            <pc:sldMk cId="890270492" sldId="270"/>
            <ac:spMk id="13" creationId="{98B2EB32-75A0-A7A0-46FD-C5176C714E06}"/>
          </ac:spMkLst>
        </pc:spChg>
        <pc:spChg chg="add del mod">
          <ac:chgData name="Amer Bittar" userId="ed5d07f2-4ada-4961-8b57-601e2e87688a" providerId="ADAL" clId="{AEB652A1-A8FB-1740-B284-6B5A76015EB5}" dt="2023-10-08T12:47:27.525" v="2253" actId="6264"/>
          <ac:spMkLst>
            <pc:docMk/>
            <pc:sldMk cId="890270492" sldId="270"/>
            <ac:spMk id="14" creationId="{514E36D7-7BDE-FC2A-5764-CB2EBE37FDC3}"/>
          </ac:spMkLst>
        </pc:spChg>
        <pc:spChg chg="add del mod ord">
          <ac:chgData name="Amer Bittar" userId="ed5d07f2-4ada-4961-8b57-601e2e87688a" providerId="ADAL" clId="{AEB652A1-A8FB-1740-B284-6B5A76015EB5}" dt="2023-10-08T12:47:28.474" v="2254" actId="6264"/>
          <ac:spMkLst>
            <pc:docMk/>
            <pc:sldMk cId="890270492" sldId="270"/>
            <ac:spMk id="15" creationId="{71A4AFAA-2FAB-4205-8E85-3B90C3F6E1C0}"/>
          </ac:spMkLst>
        </pc:spChg>
        <pc:spChg chg="add del mod">
          <ac:chgData name="Amer Bittar" userId="ed5d07f2-4ada-4961-8b57-601e2e87688a" providerId="ADAL" clId="{AEB652A1-A8FB-1740-B284-6B5A76015EB5}" dt="2023-10-08T12:47:28.474" v="2254" actId="6264"/>
          <ac:spMkLst>
            <pc:docMk/>
            <pc:sldMk cId="890270492" sldId="270"/>
            <ac:spMk id="16" creationId="{BC454D8E-A28E-E0A4-FE5E-42AE730684F4}"/>
          </ac:spMkLst>
        </pc:spChg>
        <pc:spChg chg="add del mod">
          <ac:chgData name="Amer Bittar" userId="ed5d07f2-4ada-4961-8b57-601e2e87688a" providerId="ADAL" clId="{AEB652A1-A8FB-1740-B284-6B5A76015EB5}" dt="2023-10-08T12:47:28.474" v="2254" actId="6264"/>
          <ac:spMkLst>
            <pc:docMk/>
            <pc:sldMk cId="890270492" sldId="270"/>
            <ac:spMk id="17" creationId="{51551DAE-E611-90BE-3DEC-EB767E3BEF0A}"/>
          </ac:spMkLst>
        </pc:spChg>
        <pc:spChg chg="add del mod ord">
          <ac:chgData name="Amer Bittar" userId="ed5d07f2-4ada-4961-8b57-601e2e87688a" providerId="ADAL" clId="{AEB652A1-A8FB-1740-B284-6B5A76015EB5}" dt="2023-10-08T12:47:39.080" v="2255" actId="6264"/>
          <ac:spMkLst>
            <pc:docMk/>
            <pc:sldMk cId="890270492" sldId="270"/>
            <ac:spMk id="18" creationId="{73796342-139A-4B15-C00C-699385E5E027}"/>
          </ac:spMkLst>
        </pc:spChg>
        <pc:spChg chg="add del mod">
          <ac:chgData name="Amer Bittar" userId="ed5d07f2-4ada-4961-8b57-601e2e87688a" providerId="ADAL" clId="{AEB652A1-A8FB-1740-B284-6B5A76015EB5}" dt="2023-10-08T12:47:39.080" v="2255" actId="6264"/>
          <ac:spMkLst>
            <pc:docMk/>
            <pc:sldMk cId="890270492" sldId="270"/>
            <ac:spMk id="19" creationId="{F3E522FC-0D9C-72CA-0103-BBB82433DFEE}"/>
          </ac:spMkLst>
        </pc:spChg>
        <pc:spChg chg="add del mod">
          <ac:chgData name="Amer Bittar" userId="ed5d07f2-4ada-4961-8b57-601e2e87688a" providerId="ADAL" clId="{AEB652A1-A8FB-1740-B284-6B5A76015EB5}" dt="2023-10-08T12:47:39.080" v="2255" actId="6264"/>
          <ac:spMkLst>
            <pc:docMk/>
            <pc:sldMk cId="890270492" sldId="270"/>
            <ac:spMk id="20" creationId="{238BFB4B-6F87-5AE4-110A-53816DCF72BF}"/>
          </ac:spMkLst>
        </pc:spChg>
        <pc:spChg chg="add del mod ord">
          <ac:chgData name="Amer Bittar" userId="ed5d07f2-4ada-4961-8b57-601e2e87688a" providerId="ADAL" clId="{AEB652A1-A8FB-1740-B284-6B5A76015EB5}" dt="2023-10-08T12:47:45.972" v="2259" actId="6264"/>
          <ac:spMkLst>
            <pc:docMk/>
            <pc:sldMk cId="890270492" sldId="270"/>
            <ac:spMk id="21" creationId="{2EFEA8D0-8059-A778-2676-7F4D80D456B1}"/>
          </ac:spMkLst>
        </pc:spChg>
        <pc:spChg chg="add del mod">
          <ac:chgData name="Amer Bittar" userId="ed5d07f2-4ada-4961-8b57-601e2e87688a" providerId="ADAL" clId="{AEB652A1-A8FB-1740-B284-6B5A76015EB5}" dt="2023-10-08T12:47:45.972" v="2259" actId="6264"/>
          <ac:spMkLst>
            <pc:docMk/>
            <pc:sldMk cId="890270492" sldId="270"/>
            <ac:spMk id="22" creationId="{102F192C-1D21-DB56-F448-9B6742511305}"/>
          </ac:spMkLst>
        </pc:spChg>
        <pc:spChg chg="add del mod">
          <ac:chgData name="Amer Bittar" userId="ed5d07f2-4ada-4961-8b57-601e2e87688a" providerId="ADAL" clId="{AEB652A1-A8FB-1740-B284-6B5A76015EB5}" dt="2023-10-08T12:47:45.972" v="2259" actId="6264"/>
          <ac:spMkLst>
            <pc:docMk/>
            <pc:sldMk cId="890270492" sldId="270"/>
            <ac:spMk id="24" creationId="{B74E51DD-A707-AEAF-9E1C-D44B38070219}"/>
          </ac:spMkLst>
        </pc:spChg>
        <pc:spChg chg="add mod ord">
          <ac:chgData name="Amer Bittar" userId="ed5d07f2-4ada-4961-8b57-601e2e87688a" providerId="ADAL" clId="{AEB652A1-A8FB-1740-B284-6B5A76015EB5}" dt="2023-10-08T12:47:45.972" v="2259" actId="6264"/>
          <ac:spMkLst>
            <pc:docMk/>
            <pc:sldMk cId="890270492" sldId="270"/>
            <ac:spMk id="25" creationId="{447A4D36-6733-409D-658C-AACCB89EBC6A}"/>
          </ac:spMkLst>
        </pc:spChg>
        <pc:spChg chg="add mod ord">
          <ac:chgData name="Amer Bittar" userId="ed5d07f2-4ada-4961-8b57-601e2e87688a" providerId="ADAL" clId="{AEB652A1-A8FB-1740-B284-6B5A76015EB5}" dt="2023-10-08T12:47:45.972" v="2259" actId="6264"/>
          <ac:spMkLst>
            <pc:docMk/>
            <pc:sldMk cId="890270492" sldId="270"/>
            <ac:spMk id="26" creationId="{9FD81BF5-3B24-2B70-3F82-CC8A5323BE7D}"/>
          </ac:spMkLst>
        </pc:spChg>
        <pc:spChg chg="add mod">
          <ac:chgData name="Amer Bittar" userId="ed5d07f2-4ada-4961-8b57-601e2e87688a" providerId="ADAL" clId="{AEB652A1-A8FB-1740-B284-6B5A76015EB5}" dt="2023-10-08T12:47:45.972" v="2259" actId="6264"/>
          <ac:spMkLst>
            <pc:docMk/>
            <pc:sldMk cId="890270492" sldId="270"/>
            <ac:spMk id="27" creationId="{80474079-DAC5-D8F5-1A4D-10A465681B36}"/>
          </ac:spMkLst>
        </pc:spChg>
      </pc:sldChg>
      <pc:sldChg chg="ord">
        <pc:chgData name="Amer Bittar" userId="ed5d07f2-4ada-4961-8b57-601e2e87688a" providerId="ADAL" clId="{AEB652A1-A8FB-1740-B284-6B5A76015EB5}" dt="2023-10-08T12:40:05.010" v="2183" actId="20578"/>
        <pc:sldMkLst>
          <pc:docMk/>
          <pc:sldMk cId="3049444983" sldId="276"/>
        </pc:sldMkLst>
      </pc:sldChg>
      <pc:sldChg chg="addSp delSp modSp mod ord chgLayout">
        <pc:chgData name="Amer Bittar" userId="ed5d07f2-4ada-4961-8b57-601e2e87688a" providerId="ADAL" clId="{AEB652A1-A8FB-1740-B284-6B5A76015EB5}" dt="2023-10-08T12:42:10.257" v="2201" actId="6264"/>
        <pc:sldMkLst>
          <pc:docMk/>
          <pc:sldMk cId="3560749317" sldId="277"/>
        </pc:sldMkLst>
        <pc:spChg chg="add del mod">
          <ac:chgData name="Amer Bittar" userId="ed5d07f2-4ada-4961-8b57-601e2e87688a" providerId="ADAL" clId="{AEB652A1-A8FB-1740-B284-6B5A76015EB5}" dt="2023-10-08T12:41:57.340" v="2194" actId="6264"/>
          <ac:spMkLst>
            <pc:docMk/>
            <pc:sldMk cId="3560749317" sldId="277"/>
            <ac:spMk id="2" creationId="{5005E98F-4D2C-7105-BBA3-E1424F8C494B}"/>
          </ac:spMkLst>
        </pc:spChg>
        <pc:spChg chg="add mod">
          <ac:chgData name="Amer Bittar" userId="ed5d07f2-4ada-4961-8b57-601e2e87688a" providerId="ADAL" clId="{AEB652A1-A8FB-1740-B284-6B5A76015EB5}" dt="2023-10-08T12:42:10.257" v="2201" actId="6264"/>
          <ac:spMkLst>
            <pc:docMk/>
            <pc:sldMk cId="3560749317" sldId="277"/>
            <ac:spMk id="3" creationId="{8E2A43B7-E1D0-3C2E-A52E-A2910562560E}"/>
          </ac:spMkLst>
        </pc:spChg>
      </pc:sldChg>
      <pc:sldChg chg="new ord">
        <pc:chgData name="Amer Bittar" userId="ed5d07f2-4ada-4961-8b57-601e2e87688a" providerId="ADAL" clId="{AEB652A1-A8FB-1740-B284-6B5A76015EB5}" dt="2023-10-08T12:39:51.384" v="2181" actId="20578"/>
        <pc:sldMkLst>
          <pc:docMk/>
          <pc:sldMk cId="2035858305" sldId="278"/>
        </pc:sldMkLst>
      </pc:sldChg>
      <pc:sldChg chg="new">
        <pc:chgData name="Amer Bittar" userId="ed5d07f2-4ada-4961-8b57-601e2e87688a" providerId="ADAL" clId="{AEB652A1-A8FB-1740-B284-6B5A76015EB5}" dt="2023-10-08T12:39:40.636" v="2179" actId="680"/>
        <pc:sldMkLst>
          <pc:docMk/>
          <pc:sldMk cId="1165638532" sldId="279"/>
        </pc:sldMkLst>
      </pc:sldChg>
      <pc:sldChg chg="new add del mod chgLayout">
        <pc:chgData name="Amer Bittar" userId="ed5d07f2-4ada-4961-8b57-601e2e87688a" providerId="ADAL" clId="{AEB652A1-A8FB-1740-B284-6B5A76015EB5}" dt="2023-10-08T12:42:05.070" v="2200" actId="6264"/>
        <pc:sldMkLst>
          <pc:docMk/>
          <pc:sldMk cId="625779985" sldId="280"/>
        </pc:sldMkLst>
      </pc:sldChg>
      <pc:sldChg chg="new del">
        <pc:chgData name="Amer Bittar" userId="ed5d07f2-4ada-4961-8b57-601e2e87688a" providerId="ADAL" clId="{AEB652A1-A8FB-1740-B284-6B5A76015EB5}" dt="2023-10-08T12:40:47.879" v="2186" actId="680"/>
        <pc:sldMkLst>
          <pc:docMk/>
          <pc:sldMk cId="560709152" sldId="281"/>
        </pc:sldMkLst>
      </pc:sldChg>
      <pc:sldMasterChg chg="addSldLayout modSldLayout sldLayoutOrd">
        <pc:chgData name="Amer Bittar" userId="ed5d07f2-4ada-4961-8b57-601e2e87688a" providerId="ADAL" clId="{AEB652A1-A8FB-1740-B284-6B5A76015EB5}" dt="2023-10-08T12:46:45.099" v="2250" actId="1076"/>
        <pc:sldMasterMkLst>
          <pc:docMk/>
          <pc:sldMasterMk cId="2837803237" sldId="2147483648"/>
        </pc:sldMasterMkLst>
        <pc:sldLayoutChg chg="addSp delSp modSp mod">
          <pc:chgData name="Amer Bittar" userId="ed5d07f2-4ada-4961-8b57-601e2e87688a" providerId="ADAL" clId="{AEB652A1-A8FB-1740-B284-6B5A76015EB5}" dt="2023-10-08T12:35:10.069" v="2123"/>
          <pc:sldLayoutMkLst>
            <pc:docMk/>
            <pc:sldMasterMk cId="2837803237" sldId="2147483648"/>
            <pc:sldLayoutMk cId="1843199039" sldId="2147483649"/>
          </pc:sldLayoutMkLst>
          <pc:spChg chg="del mod">
            <ac:chgData name="Amer Bittar" userId="ed5d07f2-4ada-4961-8b57-601e2e87688a" providerId="ADAL" clId="{AEB652A1-A8FB-1740-B284-6B5A76015EB5}" dt="2023-10-08T12:17:25.536" v="1515" actId="478"/>
            <ac:spMkLst>
              <pc:docMk/>
              <pc:sldMasterMk cId="2837803237" sldId="2147483648"/>
              <pc:sldLayoutMk cId="1843199039" sldId="2147483649"/>
              <ac:spMk id="23" creationId="{6F84B226-7A32-474C-8F9E-6C3687398B8A}"/>
            </ac:spMkLst>
          </pc:spChg>
          <pc:spChg chg="mod">
            <ac:chgData name="Amer Bittar" userId="ed5d07f2-4ada-4961-8b57-601e2e87688a" providerId="ADAL" clId="{AEB652A1-A8FB-1740-B284-6B5A76015EB5}" dt="2023-10-07T08:13:47.084" v="650" actId="207"/>
            <ac:spMkLst>
              <pc:docMk/>
              <pc:sldMasterMk cId="2837803237" sldId="2147483648"/>
              <pc:sldLayoutMk cId="1843199039" sldId="2147483649"/>
              <ac:spMk id="26" creationId="{BCE33F3F-4A64-A44B-BE4D-D185406E31A8}"/>
            </ac:spMkLst>
          </pc:spChg>
          <pc:grpChg chg="add del mod">
            <ac:chgData name="Amer Bittar" userId="ed5d07f2-4ada-4961-8b57-601e2e87688a" providerId="ADAL" clId="{AEB652A1-A8FB-1740-B284-6B5A76015EB5}" dt="2023-10-08T12:35:10.069" v="2123"/>
            <ac:grpSpMkLst>
              <pc:docMk/>
              <pc:sldMasterMk cId="2837803237" sldId="2147483648"/>
              <pc:sldLayoutMk cId="1843199039" sldId="2147483649"/>
              <ac:grpSpMk id="9" creationId="{822F98F3-209D-A021-F328-E47678EA766B}"/>
            </ac:grpSpMkLst>
          </pc:grpChg>
          <pc:picChg chg="add del mod">
            <ac:chgData name="Amer Bittar" userId="ed5d07f2-4ada-4961-8b57-601e2e87688a" providerId="ADAL" clId="{AEB652A1-A8FB-1740-B284-6B5A76015EB5}" dt="2023-10-08T12:17:13.445" v="1513" actId="478"/>
            <ac:picMkLst>
              <pc:docMk/>
              <pc:sldMasterMk cId="2837803237" sldId="2147483648"/>
              <pc:sldLayoutMk cId="1843199039" sldId="2147483649"/>
              <ac:picMk id="2" creationId="{56E85B2B-BB24-DA70-00DE-CABDD5FDAAC4}"/>
            </ac:picMkLst>
          </pc:picChg>
          <pc:picChg chg="del">
            <ac:chgData name="Amer Bittar" userId="ed5d07f2-4ada-4961-8b57-601e2e87688a" providerId="ADAL" clId="{AEB652A1-A8FB-1740-B284-6B5A76015EB5}" dt="2023-10-07T08:13:43.712" v="649" actId="478"/>
            <ac:picMkLst>
              <pc:docMk/>
              <pc:sldMasterMk cId="2837803237" sldId="2147483648"/>
              <pc:sldLayoutMk cId="1843199039" sldId="2147483649"/>
              <ac:picMk id="3" creationId="{64437C36-2C16-DAC5-221C-2FF0AC0696D3}"/>
            </ac:picMkLst>
          </pc:picChg>
          <pc:picChg chg="add del mod">
            <ac:chgData name="Amer Bittar" userId="ed5d07f2-4ada-4961-8b57-601e2e87688a" providerId="ADAL" clId="{AEB652A1-A8FB-1740-B284-6B5A76015EB5}" dt="2023-10-08T12:17:11.975" v="1512" actId="478"/>
            <ac:picMkLst>
              <pc:docMk/>
              <pc:sldMasterMk cId="2837803237" sldId="2147483648"/>
              <pc:sldLayoutMk cId="1843199039" sldId="2147483649"/>
              <ac:picMk id="4" creationId="{B902E14F-9ABB-895B-A0B8-ABF78451BB0F}"/>
            </ac:picMkLst>
          </pc:picChg>
          <pc:picChg chg="add del mod">
            <ac:chgData name="Amer Bittar" userId="ed5d07f2-4ada-4961-8b57-601e2e87688a" providerId="ADAL" clId="{AEB652A1-A8FB-1740-B284-6B5A76015EB5}" dt="2023-10-08T12:18:02.293" v="1524" actId="478"/>
            <ac:picMkLst>
              <pc:docMk/>
              <pc:sldMasterMk cId="2837803237" sldId="2147483648"/>
              <pc:sldLayoutMk cId="1843199039" sldId="2147483649"/>
              <ac:picMk id="5" creationId="{82362C5A-A086-6946-280B-860A83A7B3C3}"/>
            </ac:picMkLst>
          </pc:picChg>
          <pc:picChg chg="add del mod">
            <ac:chgData name="Amer Bittar" userId="ed5d07f2-4ada-4961-8b57-601e2e87688a" providerId="ADAL" clId="{AEB652A1-A8FB-1740-B284-6B5A76015EB5}" dt="2023-10-08T12:34:44.800" v="2112" actId="478"/>
            <ac:picMkLst>
              <pc:docMk/>
              <pc:sldMasterMk cId="2837803237" sldId="2147483648"/>
              <pc:sldLayoutMk cId="1843199039" sldId="2147483649"/>
              <ac:picMk id="7" creationId="{623A4594-E843-FB6D-BBC0-77EED9398A53}"/>
            </ac:picMkLst>
          </pc:picChg>
          <pc:picChg chg="add del mod">
            <ac:chgData name="Amer Bittar" userId="ed5d07f2-4ada-4961-8b57-601e2e87688a" providerId="ADAL" clId="{AEB652A1-A8FB-1740-B284-6B5A76015EB5}" dt="2023-10-08T12:34:44.800" v="2112" actId="478"/>
            <ac:picMkLst>
              <pc:docMk/>
              <pc:sldMasterMk cId="2837803237" sldId="2147483648"/>
              <pc:sldLayoutMk cId="1843199039" sldId="2147483649"/>
              <ac:picMk id="8" creationId="{678465A8-0BE1-3528-E3A0-8BC38B389945}"/>
            </ac:picMkLst>
          </pc:picChg>
          <pc:picChg chg="mod">
            <ac:chgData name="Amer Bittar" userId="ed5d07f2-4ada-4961-8b57-601e2e87688a" providerId="ADAL" clId="{AEB652A1-A8FB-1740-B284-6B5A76015EB5}" dt="2023-10-08T12:34:50.456" v="2113"/>
            <ac:picMkLst>
              <pc:docMk/>
              <pc:sldMasterMk cId="2837803237" sldId="2147483648"/>
              <pc:sldLayoutMk cId="1843199039" sldId="2147483649"/>
              <ac:picMk id="10" creationId="{C1DA081A-72DC-6074-78F6-5D2F2417846F}"/>
            </ac:picMkLst>
          </pc:picChg>
          <pc:picChg chg="mod">
            <ac:chgData name="Amer Bittar" userId="ed5d07f2-4ada-4961-8b57-601e2e87688a" providerId="ADAL" clId="{AEB652A1-A8FB-1740-B284-6B5A76015EB5}" dt="2023-10-08T12:34:50.456" v="2113"/>
            <ac:picMkLst>
              <pc:docMk/>
              <pc:sldMasterMk cId="2837803237" sldId="2147483648"/>
              <pc:sldLayoutMk cId="1843199039" sldId="2147483649"/>
              <ac:picMk id="11" creationId="{F21A9179-4301-8DBB-B6AB-A905B3E855ED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26:20.593" v="1994" actId="478"/>
          <pc:sldLayoutMkLst>
            <pc:docMk/>
            <pc:sldMasterMk cId="2837803237" sldId="2147483648"/>
            <pc:sldLayoutMk cId="1371838474" sldId="2147483650"/>
          </pc:sldLayoutMkLst>
          <pc:spChg chg="mod">
            <ac:chgData name="Amer Bittar" userId="ed5d07f2-4ada-4961-8b57-601e2e87688a" providerId="ADAL" clId="{AEB652A1-A8FB-1740-B284-6B5A76015EB5}" dt="2023-10-07T08:15:25.479" v="705" actId="207"/>
            <ac:spMkLst>
              <pc:docMk/>
              <pc:sldMasterMk cId="2837803237" sldId="2147483648"/>
              <pc:sldLayoutMk cId="1371838474" sldId="2147483650"/>
              <ac:spMk id="19" creationId="{CB8DCAB5-C4CD-FEC7-2F7C-5F4DBCD679D4}"/>
            </ac:spMkLst>
          </pc:spChg>
          <pc:picChg chg="add del mod">
            <ac:chgData name="Amer Bittar" userId="ed5d07f2-4ada-4961-8b57-601e2e87688a" providerId="ADAL" clId="{AEB652A1-A8FB-1740-B284-6B5A76015EB5}" dt="2023-10-08T12:26:12.445" v="1992" actId="478"/>
            <ac:picMkLst>
              <pc:docMk/>
              <pc:sldMasterMk cId="2837803237" sldId="2147483648"/>
              <pc:sldLayoutMk cId="1371838474" sldId="2147483650"/>
              <ac:picMk id="3" creationId="{84F00DE2-D4EC-4671-FBED-D25C69B50F39}"/>
            </ac:picMkLst>
          </pc:picChg>
          <pc:picChg chg="del">
            <ac:chgData name="Amer Bittar" userId="ed5d07f2-4ada-4961-8b57-601e2e87688a" providerId="ADAL" clId="{AEB652A1-A8FB-1740-B284-6B5A76015EB5}" dt="2023-10-07T08:15:21.452" v="704" actId="478"/>
            <ac:picMkLst>
              <pc:docMk/>
              <pc:sldMasterMk cId="2837803237" sldId="2147483648"/>
              <pc:sldLayoutMk cId="1371838474" sldId="2147483650"/>
              <ac:picMk id="4" creationId="{2AB6F6BA-9D7C-6E64-4883-BCCAA71DC8BC}"/>
            </ac:picMkLst>
          </pc:picChg>
          <pc:picChg chg="add del mod">
            <ac:chgData name="Amer Bittar" userId="ed5d07f2-4ada-4961-8b57-601e2e87688a" providerId="ADAL" clId="{AEB652A1-A8FB-1740-B284-6B5A76015EB5}" dt="2023-10-08T12:24:31.244" v="1934" actId="21"/>
            <ac:picMkLst>
              <pc:docMk/>
              <pc:sldMasterMk cId="2837803237" sldId="2147483648"/>
              <pc:sldLayoutMk cId="1371838474" sldId="2147483650"/>
              <ac:picMk id="5" creationId="{C2115E50-11DA-FBAD-BBEB-3707E40AD9DE}"/>
            </ac:picMkLst>
          </pc:picChg>
          <pc:picChg chg="del">
            <ac:chgData name="Amer Bittar" userId="ed5d07f2-4ada-4961-8b57-601e2e87688a" providerId="ADAL" clId="{AEB652A1-A8FB-1740-B284-6B5A76015EB5}" dt="2023-10-07T08:15:19.521" v="703" actId="478"/>
            <ac:picMkLst>
              <pc:docMk/>
              <pc:sldMasterMk cId="2837803237" sldId="2147483648"/>
              <pc:sldLayoutMk cId="1371838474" sldId="2147483650"/>
              <ac:picMk id="5" creationId="{EE6407A9-4DD9-41DC-78FA-402079C952BF}"/>
            </ac:picMkLst>
          </pc:picChg>
          <pc:picChg chg="add del mod">
            <ac:chgData name="Amer Bittar" userId="ed5d07f2-4ada-4961-8b57-601e2e87688a" providerId="ADAL" clId="{AEB652A1-A8FB-1740-B284-6B5A76015EB5}" dt="2023-10-08T12:24:51.810" v="1939"/>
            <ac:picMkLst>
              <pc:docMk/>
              <pc:sldMasterMk cId="2837803237" sldId="2147483648"/>
              <pc:sldLayoutMk cId="1371838474" sldId="2147483650"/>
              <ac:picMk id="6" creationId="{75B11A69-44ED-47AE-80E0-F80783631FA4}"/>
            </ac:picMkLst>
          </pc:picChg>
          <pc:picChg chg="add del mod">
            <ac:chgData name="Amer Bittar" userId="ed5d07f2-4ada-4961-8b57-601e2e87688a" providerId="ADAL" clId="{AEB652A1-A8FB-1740-B284-6B5A76015EB5}" dt="2023-10-08T12:24:51.472" v="1938"/>
            <ac:picMkLst>
              <pc:docMk/>
              <pc:sldMasterMk cId="2837803237" sldId="2147483648"/>
              <pc:sldLayoutMk cId="1371838474" sldId="2147483650"/>
              <ac:picMk id="8" creationId="{DDABCBDA-B564-5709-4FFB-7F9372661AC7}"/>
            </ac:picMkLst>
          </pc:picChg>
          <pc:picChg chg="add del mod">
            <ac:chgData name="Amer Bittar" userId="ed5d07f2-4ada-4961-8b57-601e2e87688a" providerId="ADAL" clId="{AEB652A1-A8FB-1740-B284-6B5A76015EB5}" dt="2023-10-08T12:26:20.593" v="1994" actId="478"/>
            <ac:picMkLst>
              <pc:docMk/>
              <pc:sldMasterMk cId="2837803237" sldId="2147483648"/>
              <pc:sldLayoutMk cId="1371838474" sldId="2147483650"/>
              <ac:picMk id="9" creationId="{7392627F-38AF-D858-BFFC-4CCDFEE13764}"/>
            </ac:picMkLst>
          </pc:picChg>
          <pc:picChg chg="add del mod">
            <ac:chgData name="Amer Bittar" userId="ed5d07f2-4ada-4961-8b57-601e2e87688a" providerId="ADAL" clId="{AEB652A1-A8FB-1740-B284-6B5A76015EB5}" dt="2023-10-08T12:26:11.442" v="1991" actId="21"/>
            <ac:picMkLst>
              <pc:docMk/>
              <pc:sldMasterMk cId="2837803237" sldId="2147483648"/>
              <pc:sldLayoutMk cId="1371838474" sldId="2147483650"/>
              <ac:picMk id="10" creationId="{B97A6074-0A4B-C355-CD32-C67D8B8A58E4}"/>
            </ac:picMkLst>
          </pc:picChg>
          <pc:picChg chg="add mod">
            <ac:chgData name="Amer Bittar" userId="ed5d07f2-4ada-4961-8b57-601e2e87688a" providerId="ADAL" clId="{AEB652A1-A8FB-1740-B284-6B5A76015EB5}" dt="2023-10-08T12:26:12.798" v="1993"/>
            <ac:picMkLst>
              <pc:docMk/>
              <pc:sldMasterMk cId="2837803237" sldId="2147483648"/>
              <pc:sldLayoutMk cId="1371838474" sldId="2147483650"/>
              <ac:picMk id="11" creationId="{AB9F2AFF-0049-D3B9-A702-582341884996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2:53.064" v="2212" actId="207"/>
          <pc:sldLayoutMkLst>
            <pc:docMk/>
            <pc:sldMasterMk cId="2837803237" sldId="2147483648"/>
            <pc:sldLayoutMk cId="1077633791" sldId="2147483651"/>
          </pc:sldLayoutMkLst>
          <pc:spChg chg="mod">
            <ac:chgData name="Amer Bittar" userId="ed5d07f2-4ada-4961-8b57-601e2e87688a" providerId="ADAL" clId="{AEB652A1-A8FB-1740-B284-6B5A76015EB5}" dt="2023-10-08T12:42:53.064" v="2212" actId="207"/>
            <ac:spMkLst>
              <pc:docMk/>
              <pc:sldMasterMk cId="2837803237" sldId="2147483648"/>
              <pc:sldLayoutMk cId="1077633791" sldId="2147483651"/>
              <ac:spMk id="3" creationId="{A7718F55-DA3D-BA4D-A96C-BBDF76188B72}"/>
            </ac:spMkLst>
          </pc:spChg>
          <pc:spChg chg="mod">
            <ac:chgData name="Amer Bittar" userId="ed5d07f2-4ada-4961-8b57-601e2e87688a" providerId="ADAL" clId="{AEB652A1-A8FB-1740-B284-6B5A76015EB5}" dt="2023-10-07T08:15:38.341" v="709" actId="207"/>
            <ac:spMkLst>
              <pc:docMk/>
              <pc:sldMasterMk cId="2837803237" sldId="2147483648"/>
              <pc:sldLayoutMk cId="1077633791" sldId="2147483651"/>
              <ac:spMk id="8" creationId="{BB7714A7-15B7-3C44-98FE-CD4E8D7AD50A}"/>
            </ac:spMkLst>
          </pc:spChg>
          <pc:spChg chg="mod">
            <ac:chgData name="Amer Bittar" userId="ed5d07f2-4ada-4961-8b57-601e2e87688a" providerId="ADAL" clId="{AEB652A1-A8FB-1740-B284-6B5A76015EB5}" dt="2023-10-08T12:42:47.275" v="2211" actId="207"/>
            <ac:spMkLst>
              <pc:docMk/>
              <pc:sldMasterMk cId="2837803237" sldId="2147483648"/>
              <pc:sldLayoutMk cId="1077633791" sldId="2147483651"/>
              <ac:spMk id="27" creationId="{F6B90EF7-91BD-0D45-948A-35CD6F65F034}"/>
            </ac:spMkLst>
          </pc:spChg>
          <pc:picChg chg="add mod">
            <ac:chgData name="Amer Bittar" userId="ed5d07f2-4ada-4961-8b57-601e2e87688a" providerId="ADAL" clId="{AEB652A1-A8FB-1740-B284-6B5A76015EB5}" dt="2023-10-08T12:26:26.511" v="1996"/>
            <ac:picMkLst>
              <pc:docMk/>
              <pc:sldMasterMk cId="2837803237" sldId="2147483648"/>
              <pc:sldLayoutMk cId="1077633791" sldId="2147483651"/>
              <ac:picMk id="2" creationId="{019D4A8F-313D-1216-5B31-1A6EB9465ADD}"/>
            </ac:picMkLst>
          </pc:picChg>
          <pc:picChg chg="del">
            <ac:chgData name="Amer Bittar" userId="ed5d07f2-4ada-4961-8b57-601e2e87688a" providerId="ADAL" clId="{AEB652A1-A8FB-1740-B284-6B5A76015EB5}" dt="2023-10-07T08:15:33.767" v="707" actId="478"/>
            <ac:picMkLst>
              <pc:docMk/>
              <pc:sldMasterMk cId="2837803237" sldId="2147483648"/>
              <pc:sldLayoutMk cId="1077633791" sldId="2147483651"/>
              <ac:picMk id="2" creationId="{E5A2DF6E-D31B-0FD4-9888-8E4F677019A1}"/>
            </ac:picMkLst>
          </pc:picChg>
          <pc:picChg chg="del">
            <ac:chgData name="Amer Bittar" userId="ed5d07f2-4ada-4961-8b57-601e2e87688a" providerId="ADAL" clId="{AEB652A1-A8FB-1740-B284-6B5A76015EB5}" dt="2023-10-07T08:15:31.676" v="706" actId="478"/>
            <ac:picMkLst>
              <pc:docMk/>
              <pc:sldMasterMk cId="2837803237" sldId="2147483648"/>
              <pc:sldLayoutMk cId="1077633791" sldId="2147483651"/>
              <ac:picMk id="4" creationId="{00665A4D-62F5-6F6F-8D23-1283B67A1AD5}"/>
            </ac:picMkLst>
          </pc:picChg>
          <pc:picChg chg="add del mod">
            <ac:chgData name="Amer Bittar" userId="ed5d07f2-4ada-4961-8b57-601e2e87688a" providerId="ADAL" clId="{AEB652A1-A8FB-1740-B284-6B5A76015EB5}" dt="2023-10-08T12:26:26.150" v="1995" actId="478"/>
            <ac:picMkLst>
              <pc:docMk/>
              <pc:sldMasterMk cId="2837803237" sldId="2147483648"/>
              <pc:sldLayoutMk cId="1077633791" sldId="2147483651"/>
              <ac:picMk id="5" creationId="{1DFEAFA9-BE8C-EAEE-2B14-6A694108D1D8}"/>
            </ac:picMkLst>
          </pc:picChg>
          <pc:picChg chg="add del mod modCrop">
            <ac:chgData name="Amer Bittar" userId="ed5d07f2-4ada-4961-8b57-601e2e87688a" providerId="ADAL" clId="{AEB652A1-A8FB-1740-B284-6B5A76015EB5}" dt="2023-10-08T12:27:06.779" v="2008" actId="478"/>
            <ac:picMkLst>
              <pc:docMk/>
              <pc:sldMasterMk cId="2837803237" sldId="2147483648"/>
              <pc:sldLayoutMk cId="1077633791" sldId="2147483651"/>
              <ac:picMk id="6" creationId="{0FA4FA90-FDF2-87A9-0660-DAA22EC6E426}"/>
            </ac:picMkLst>
          </pc:picChg>
          <pc:picChg chg="add del mod modCrop">
            <ac:chgData name="Amer Bittar" userId="ed5d07f2-4ada-4961-8b57-601e2e87688a" providerId="ADAL" clId="{AEB652A1-A8FB-1740-B284-6B5A76015EB5}" dt="2023-10-08T12:27:05.807" v="2007" actId="21"/>
            <ac:picMkLst>
              <pc:docMk/>
              <pc:sldMasterMk cId="2837803237" sldId="2147483648"/>
              <pc:sldLayoutMk cId="1077633791" sldId="2147483651"/>
              <ac:picMk id="7" creationId="{751E6EC4-41F1-BFE5-6367-973BD79D2CDE}"/>
            </ac:picMkLst>
          </pc:picChg>
          <pc:picChg chg="add mod">
            <ac:chgData name="Amer Bittar" userId="ed5d07f2-4ada-4961-8b57-601e2e87688a" providerId="ADAL" clId="{AEB652A1-A8FB-1740-B284-6B5A76015EB5}" dt="2023-10-08T12:27:07.060" v="2009"/>
            <ac:picMkLst>
              <pc:docMk/>
              <pc:sldMasterMk cId="2837803237" sldId="2147483648"/>
              <pc:sldLayoutMk cId="1077633791" sldId="2147483651"/>
              <ac:picMk id="9" creationId="{22FB9551-6FCF-4A3D-DEC5-068DFE694AC5}"/>
            </ac:picMkLst>
          </pc:picChg>
          <pc:picChg chg="del">
            <ac:chgData name="Amer Bittar" userId="ed5d07f2-4ada-4961-8b57-601e2e87688a" providerId="ADAL" clId="{AEB652A1-A8FB-1740-B284-6B5A76015EB5}" dt="2023-10-07T08:23:04.836" v="881" actId="478"/>
            <ac:picMkLst>
              <pc:docMk/>
              <pc:sldMasterMk cId="2837803237" sldId="2147483648"/>
              <pc:sldLayoutMk cId="1077633791" sldId="2147483651"/>
              <ac:picMk id="10" creationId="{F45AD2C9-0E79-1B41-B83F-EBA77ED480E5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3:02.264" v="2214" actId="207"/>
          <pc:sldLayoutMkLst>
            <pc:docMk/>
            <pc:sldMasterMk cId="2837803237" sldId="2147483648"/>
            <pc:sldLayoutMk cId="1786895710" sldId="2147483652"/>
          </pc:sldLayoutMkLst>
          <pc:spChg chg="mod">
            <ac:chgData name="Amer Bittar" userId="ed5d07f2-4ada-4961-8b57-601e2e87688a" providerId="ADAL" clId="{AEB652A1-A8FB-1740-B284-6B5A76015EB5}" dt="2023-10-07T08:15:42.815" v="710" actId="207"/>
            <ac:spMkLst>
              <pc:docMk/>
              <pc:sldMasterMk cId="2837803237" sldId="2147483648"/>
              <pc:sldLayoutMk cId="1786895710" sldId="2147483652"/>
              <ac:spMk id="10" creationId="{BCE2D33E-2ADF-2448-80C1-252B4181C772}"/>
            </ac:spMkLst>
          </pc:spChg>
          <pc:spChg chg="mod">
            <ac:chgData name="Amer Bittar" userId="ed5d07f2-4ada-4961-8b57-601e2e87688a" providerId="ADAL" clId="{AEB652A1-A8FB-1740-B284-6B5A76015EB5}" dt="2023-10-08T12:42:59.912" v="2213" actId="207"/>
            <ac:spMkLst>
              <pc:docMk/>
              <pc:sldMasterMk cId="2837803237" sldId="2147483648"/>
              <pc:sldLayoutMk cId="1786895710" sldId="2147483652"/>
              <ac:spMk id="15" creationId="{5B6F6EE7-766E-124A-BB1F-98504D34D1B8}"/>
            </ac:spMkLst>
          </pc:spChg>
          <pc:spChg chg="mod">
            <ac:chgData name="Amer Bittar" userId="ed5d07f2-4ada-4961-8b57-601e2e87688a" providerId="ADAL" clId="{AEB652A1-A8FB-1740-B284-6B5A76015EB5}" dt="2023-10-08T12:43:02.264" v="2214" actId="207"/>
            <ac:spMkLst>
              <pc:docMk/>
              <pc:sldMasterMk cId="2837803237" sldId="2147483648"/>
              <pc:sldLayoutMk cId="1786895710" sldId="2147483652"/>
              <ac:spMk id="17" creationId="{B7315B07-EBE3-3747-8D67-A221328682A4}"/>
            </ac:spMkLst>
          </pc:spChg>
          <pc:picChg chg="add mod">
            <ac:chgData name="Amer Bittar" userId="ed5d07f2-4ada-4961-8b57-601e2e87688a" providerId="ADAL" clId="{AEB652A1-A8FB-1740-B284-6B5A76015EB5}" dt="2023-10-08T12:27:29.667" v="2011"/>
            <ac:picMkLst>
              <pc:docMk/>
              <pc:sldMasterMk cId="2837803237" sldId="2147483648"/>
              <pc:sldLayoutMk cId="1786895710" sldId="2147483652"/>
              <ac:picMk id="2" creationId="{15D10BDF-EA1A-1301-5F26-EBDC55FF26A7}"/>
            </ac:picMkLst>
          </pc:picChg>
          <pc:picChg chg="del mod">
            <ac:chgData name="Amer Bittar" userId="ed5d07f2-4ada-4961-8b57-601e2e87688a" providerId="ADAL" clId="{AEB652A1-A8FB-1740-B284-6B5A76015EB5}" dt="2023-10-07T08:15:45.628" v="713" actId="478"/>
            <ac:picMkLst>
              <pc:docMk/>
              <pc:sldMasterMk cId="2837803237" sldId="2147483648"/>
              <pc:sldLayoutMk cId="1786895710" sldId="2147483652"/>
              <ac:picMk id="2" creationId="{CA2D2376-2921-E1E2-76EF-295818EA2779}"/>
            </ac:picMkLst>
          </pc:picChg>
          <pc:picChg chg="del">
            <ac:chgData name="Amer Bittar" userId="ed5d07f2-4ada-4961-8b57-601e2e87688a" providerId="ADAL" clId="{AEB652A1-A8FB-1740-B284-6B5A76015EB5}" dt="2023-10-07T08:15:43.978" v="711" actId="478"/>
            <ac:picMkLst>
              <pc:docMk/>
              <pc:sldMasterMk cId="2837803237" sldId="2147483648"/>
              <pc:sldLayoutMk cId="1786895710" sldId="2147483652"/>
              <ac:picMk id="3" creationId="{411FC2DA-C0D2-D19A-851F-992A88E7EA36}"/>
            </ac:picMkLst>
          </pc:picChg>
          <pc:picChg chg="add del mod">
            <ac:chgData name="Amer Bittar" userId="ed5d07f2-4ada-4961-8b57-601e2e87688a" providerId="ADAL" clId="{AEB652A1-A8FB-1740-B284-6B5A76015EB5}" dt="2023-10-08T12:27:29.452" v="2010" actId="478"/>
            <ac:picMkLst>
              <pc:docMk/>
              <pc:sldMasterMk cId="2837803237" sldId="2147483648"/>
              <pc:sldLayoutMk cId="1786895710" sldId="2147483652"/>
              <ac:picMk id="4" creationId="{9A0AAFB6-EB93-D477-B7EA-8652E1789612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34:30.012" v="2111" actId="1076"/>
          <pc:sldLayoutMkLst>
            <pc:docMk/>
            <pc:sldMasterMk cId="2837803237" sldId="2147483648"/>
            <pc:sldLayoutMk cId="1910343347" sldId="2147483654"/>
          </pc:sldLayoutMkLst>
          <pc:spChg chg="mod">
            <ac:chgData name="Amer Bittar" userId="ed5d07f2-4ada-4961-8b57-601e2e87688a" providerId="ADAL" clId="{AEB652A1-A8FB-1740-B284-6B5A76015EB5}" dt="2023-10-07T08:00:23.903" v="110" actId="1076"/>
            <ac:spMkLst>
              <pc:docMk/>
              <pc:sldMasterMk cId="2837803237" sldId="2147483648"/>
              <pc:sldLayoutMk cId="1910343347" sldId="2147483654"/>
              <ac:spMk id="2" creationId="{6E14D2FB-86AC-3473-891A-B69D888220EA}"/>
            </ac:spMkLst>
          </pc:spChg>
          <pc:spChg chg="add del mod">
            <ac:chgData name="Amer Bittar" userId="ed5d07f2-4ada-4961-8b57-601e2e87688a" providerId="ADAL" clId="{AEB652A1-A8FB-1740-B284-6B5A76015EB5}" dt="2023-10-08T12:16:19.655" v="1504" actId="478"/>
            <ac:spMkLst>
              <pc:docMk/>
              <pc:sldMasterMk cId="2837803237" sldId="2147483648"/>
              <pc:sldLayoutMk cId="1910343347" sldId="2147483654"/>
              <ac:spMk id="24" creationId="{B4DB10A5-7996-926A-B0F8-95E0B44FCEF2}"/>
            </ac:spMkLst>
          </pc:spChg>
          <pc:picChg chg="add del mod">
            <ac:chgData name="Amer Bittar" userId="ed5d07f2-4ada-4961-8b57-601e2e87688a" providerId="ADAL" clId="{AEB652A1-A8FB-1740-B284-6B5A76015EB5}" dt="2023-10-08T12:10:09.404" v="1402" actId="478"/>
            <ac:picMkLst>
              <pc:docMk/>
              <pc:sldMasterMk cId="2837803237" sldId="2147483648"/>
              <pc:sldLayoutMk cId="1910343347" sldId="2147483654"/>
              <ac:picMk id="3" creationId="{66B62D89-4566-D042-DE3B-535FA0827B4A}"/>
            </ac:picMkLst>
          </pc:picChg>
          <pc:picChg chg="add del mod">
            <ac:chgData name="Amer Bittar" userId="ed5d07f2-4ada-4961-8b57-601e2e87688a" providerId="ADAL" clId="{AEB652A1-A8FB-1740-B284-6B5A76015EB5}" dt="2023-10-08T12:10:14.532" v="1405" actId="478"/>
            <ac:picMkLst>
              <pc:docMk/>
              <pc:sldMasterMk cId="2837803237" sldId="2147483648"/>
              <pc:sldLayoutMk cId="1910343347" sldId="2147483654"/>
              <ac:picMk id="4" creationId="{766E1A2C-40CA-E0EB-D81A-49239DE696B3}"/>
            </ac:picMkLst>
          </pc:picChg>
          <pc:picChg chg="del mod">
            <ac:chgData name="Amer Bittar" userId="ed5d07f2-4ada-4961-8b57-601e2e87688a" providerId="ADAL" clId="{AEB652A1-A8FB-1740-B284-6B5A76015EB5}" dt="2023-10-08T12:10:42.233" v="1414" actId="478"/>
            <ac:picMkLst>
              <pc:docMk/>
              <pc:sldMasterMk cId="2837803237" sldId="2147483648"/>
              <pc:sldLayoutMk cId="1910343347" sldId="2147483654"/>
              <ac:picMk id="5" creationId="{C8C57121-FFED-B465-1A6A-B11AE498E913}"/>
            </ac:picMkLst>
          </pc:picChg>
          <pc:picChg chg="add del mod">
            <ac:chgData name="Amer Bittar" userId="ed5d07f2-4ada-4961-8b57-601e2e87688a" providerId="ADAL" clId="{AEB652A1-A8FB-1740-B284-6B5A76015EB5}" dt="2023-10-08T12:12:00.101" v="1442" actId="478"/>
            <ac:picMkLst>
              <pc:docMk/>
              <pc:sldMasterMk cId="2837803237" sldId="2147483648"/>
              <pc:sldLayoutMk cId="1910343347" sldId="2147483654"/>
              <ac:picMk id="7" creationId="{CB72519A-FECF-6E7A-E523-F1FA6F515A58}"/>
            </ac:picMkLst>
          </pc:picChg>
          <pc:picChg chg="add del mod">
            <ac:chgData name="Amer Bittar" userId="ed5d07f2-4ada-4961-8b57-601e2e87688a" providerId="ADAL" clId="{AEB652A1-A8FB-1740-B284-6B5A76015EB5}" dt="2023-10-08T12:10:42.233" v="1414" actId="478"/>
            <ac:picMkLst>
              <pc:docMk/>
              <pc:sldMasterMk cId="2837803237" sldId="2147483648"/>
              <pc:sldLayoutMk cId="1910343347" sldId="2147483654"/>
              <ac:picMk id="8" creationId="{708D8738-8C0D-1590-3398-77835EFEB31A}"/>
            </ac:picMkLst>
          </pc:picChg>
          <pc:picChg chg="del">
            <ac:chgData name="Amer Bittar" userId="ed5d07f2-4ada-4961-8b57-601e2e87688a" providerId="ADAL" clId="{AEB652A1-A8FB-1740-B284-6B5A76015EB5}" dt="2023-10-07T07:59:43.986" v="93" actId="478"/>
            <ac:picMkLst>
              <pc:docMk/>
              <pc:sldMasterMk cId="2837803237" sldId="2147483648"/>
              <pc:sldLayoutMk cId="1910343347" sldId="2147483654"/>
              <ac:picMk id="9" creationId="{440AA24A-D62A-A89E-A3AB-F99FB3B7469C}"/>
            </ac:picMkLst>
          </pc:picChg>
          <pc:picChg chg="add mod">
            <ac:chgData name="Amer Bittar" userId="ed5d07f2-4ada-4961-8b57-601e2e87688a" providerId="ADAL" clId="{AEB652A1-A8FB-1740-B284-6B5A76015EB5}" dt="2023-10-08T12:16:59.143" v="1509" actId="196"/>
            <ac:picMkLst>
              <pc:docMk/>
              <pc:sldMasterMk cId="2837803237" sldId="2147483648"/>
              <pc:sldLayoutMk cId="1910343347" sldId="2147483654"/>
              <ac:picMk id="9" creationId="{83500686-6B39-890D-B1E4-EAFBEF7A892C}"/>
            </ac:picMkLst>
          </pc:picChg>
          <pc:picChg chg="add del mod">
            <ac:chgData name="Amer Bittar" userId="ed5d07f2-4ada-4961-8b57-601e2e87688a" providerId="ADAL" clId="{AEB652A1-A8FB-1740-B284-6B5A76015EB5}" dt="2023-10-08T12:10:22.762" v="1407" actId="21"/>
            <ac:picMkLst>
              <pc:docMk/>
              <pc:sldMasterMk cId="2837803237" sldId="2147483648"/>
              <pc:sldLayoutMk cId="1910343347" sldId="2147483654"/>
              <ac:picMk id="10" creationId="{738BBD90-8DEA-CB88-E239-A370EF63621D}"/>
            </ac:picMkLst>
          </pc:picChg>
          <pc:picChg chg="del">
            <ac:chgData name="Amer Bittar" userId="ed5d07f2-4ada-4961-8b57-601e2e87688a" providerId="ADAL" clId="{AEB652A1-A8FB-1740-B284-6B5A76015EB5}" dt="2023-10-07T07:59:40.991" v="92" actId="478"/>
            <ac:picMkLst>
              <pc:docMk/>
              <pc:sldMasterMk cId="2837803237" sldId="2147483648"/>
              <pc:sldLayoutMk cId="1910343347" sldId="2147483654"/>
              <ac:picMk id="10" creationId="{D40781B9-A4E8-CE4C-BCB3-DFF3361C1F03}"/>
            </ac:picMkLst>
          </pc:picChg>
          <pc:picChg chg="add del mod">
            <ac:chgData name="Amer Bittar" userId="ed5d07f2-4ada-4961-8b57-601e2e87688a" providerId="ADAL" clId="{AEB652A1-A8FB-1740-B284-6B5A76015EB5}" dt="2023-10-08T12:10:22.762" v="1407" actId="21"/>
            <ac:picMkLst>
              <pc:docMk/>
              <pc:sldMasterMk cId="2837803237" sldId="2147483648"/>
              <pc:sldLayoutMk cId="1910343347" sldId="2147483654"/>
              <ac:picMk id="11" creationId="{98428968-F0EC-7710-EC04-CD58654E8F8D}"/>
            </ac:picMkLst>
          </pc:picChg>
          <pc:picChg chg="add del mod">
            <ac:chgData name="Amer Bittar" userId="ed5d07f2-4ada-4961-8b57-601e2e87688a" providerId="ADAL" clId="{AEB652A1-A8FB-1740-B284-6B5A76015EB5}" dt="2023-10-08T12:10:22.762" v="1407" actId="21"/>
            <ac:picMkLst>
              <pc:docMk/>
              <pc:sldMasterMk cId="2837803237" sldId="2147483648"/>
              <pc:sldLayoutMk cId="1910343347" sldId="2147483654"/>
              <ac:picMk id="12" creationId="{1CC3719E-FACD-D288-3F6A-F98FF3C9A741}"/>
            </ac:picMkLst>
          </pc:picChg>
          <pc:picChg chg="add del mod">
            <ac:chgData name="Amer Bittar" userId="ed5d07f2-4ada-4961-8b57-601e2e87688a" providerId="ADAL" clId="{AEB652A1-A8FB-1740-B284-6B5A76015EB5}" dt="2023-10-08T12:10:39.378" v="1413" actId="21"/>
            <ac:picMkLst>
              <pc:docMk/>
              <pc:sldMasterMk cId="2837803237" sldId="2147483648"/>
              <pc:sldLayoutMk cId="1910343347" sldId="2147483654"/>
              <ac:picMk id="13" creationId="{5F759F7E-FF4C-9773-6E41-D30EAAA25729}"/>
            </ac:picMkLst>
          </pc:picChg>
          <pc:picChg chg="add del mod">
            <ac:chgData name="Amer Bittar" userId="ed5d07f2-4ada-4961-8b57-601e2e87688a" providerId="ADAL" clId="{AEB652A1-A8FB-1740-B284-6B5A76015EB5}" dt="2023-10-08T12:12:19.959" v="1462" actId="478"/>
            <ac:picMkLst>
              <pc:docMk/>
              <pc:sldMasterMk cId="2837803237" sldId="2147483648"/>
              <pc:sldLayoutMk cId="1910343347" sldId="2147483654"/>
              <ac:picMk id="14" creationId="{AC72BC5E-1785-FC29-7370-23384B1728A2}"/>
            </ac:picMkLst>
          </pc:picChg>
          <pc:picChg chg="add mod">
            <ac:chgData name="Amer Bittar" userId="ed5d07f2-4ada-4961-8b57-601e2e87688a" providerId="ADAL" clId="{AEB652A1-A8FB-1740-B284-6B5A76015EB5}" dt="2023-10-08T12:10:29.496" v="1410" actId="1076"/>
            <ac:picMkLst>
              <pc:docMk/>
              <pc:sldMasterMk cId="2837803237" sldId="2147483648"/>
              <pc:sldLayoutMk cId="1910343347" sldId="2147483654"/>
              <ac:picMk id="15" creationId="{BE1A8A8A-8584-AC1F-A539-3AB2A98E57BC}"/>
            </ac:picMkLst>
          </pc:picChg>
          <pc:picChg chg="del">
            <ac:chgData name="Amer Bittar" userId="ed5d07f2-4ada-4961-8b57-601e2e87688a" providerId="ADAL" clId="{AEB652A1-A8FB-1740-B284-6B5A76015EB5}" dt="2023-10-07T07:59:45.718" v="94" actId="478"/>
            <ac:picMkLst>
              <pc:docMk/>
              <pc:sldMasterMk cId="2837803237" sldId="2147483648"/>
              <pc:sldLayoutMk cId="1910343347" sldId="2147483654"/>
              <ac:picMk id="15" creationId="{F118AA3C-F2BB-049C-A902-60E64BDD14AC}"/>
            </ac:picMkLst>
          </pc:picChg>
          <pc:picChg chg="add del mod">
            <ac:chgData name="Amer Bittar" userId="ed5d07f2-4ada-4961-8b57-601e2e87688a" providerId="ADAL" clId="{AEB652A1-A8FB-1740-B284-6B5A76015EB5}" dt="2023-10-08T12:16:49.212" v="1507" actId="478"/>
            <ac:picMkLst>
              <pc:docMk/>
              <pc:sldMasterMk cId="2837803237" sldId="2147483648"/>
              <pc:sldLayoutMk cId="1910343347" sldId="2147483654"/>
              <ac:picMk id="17" creationId="{4025B873-285E-397D-CCAD-A64297330647}"/>
            </ac:picMkLst>
          </pc:picChg>
          <pc:picChg chg="add del mod">
            <ac:chgData name="Amer Bittar" userId="ed5d07f2-4ada-4961-8b57-601e2e87688a" providerId="ADAL" clId="{AEB652A1-A8FB-1740-B284-6B5A76015EB5}" dt="2023-10-08T12:11:01.088" v="1421" actId="478"/>
            <ac:picMkLst>
              <pc:docMk/>
              <pc:sldMasterMk cId="2837803237" sldId="2147483648"/>
              <pc:sldLayoutMk cId="1910343347" sldId="2147483654"/>
              <ac:picMk id="18" creationId="{1A67BA12-40AD-7B8A-5C7C-A12809AEFD27}"/>
            </ac:picMkLst>
          </pc:picChg>
          <pc:picChg chg="add del mod">
            <ac:chgData name="Amer Bittar" userId="ed5d07f2-4ada-4961-8b57-601e2e87688a" providerId="ADAL" clId="{AEB652A1-A8FB-1740-B284-6B5A76015EB5}" dt="2023-10-08T12:11:59.074" v="1441" actId="21"/>
            <ac:picMkLst>
              <pc:docMk/>
              <pc:sldMasterMk cId="2837803237" sldId="2147483648"/>
              <pc:sldLayoutMk cId="1910343347" sldId="2147483654"/>
              <ac:picMk id="20" creationId="{5EFCE4D4-DC6C-FC99-3379-9BDD25E5B61C}"/>
            </ac:picMkLst>
          </pc:picChg>
          <pc:picChg chg="add del mod">
            <ac:chgData name="Amer Bittar" userId="ed5d07f2-4ada-4961-8b57-601e2e87688a" providerId="ADAL" clId="{AEB652A1-A8FB-1740-B284-6B5A76015EB5}" dt="2023-10-08T12:12:19.129" v="1461" actId="21"/>
            <ac:picMkLst>
              <pc:docMk/>
              <pc:sldMasterMk cId="2837803237" sldId="2147483648"/>
              <pc:sldLayoutMk cId="1910343347" sldId="2147483654"/>
              <ac:picMk id="21" creationId="{24967F2D-B47E-A7E9-5A58-D126CCD7327B}"/>
            </ac:picMkLst>
          </pc:picChg>
          <pc:picChg chg="add mod">
            <ac:chgData name="Amer Bittar" userId="ed5d07f2-4ada-4961-8b57-601e2e87688a" providerId="ADAL" clId="{AEB652A1-A8FB-1740-B284-6B5A76015EB5}" dt="2023-10-08T12:12:20.403" v="1463"/>
            <ac:picMkLst>
              <pc:docMk/>
              <pc:sldMasterMk cId="2837803237" sldId="2147483648"/>
              <pc:sldLayoutMk cId="1910343347" sldId="2147483654"/>
              <ac:picMk id="22" creationId="{98E07285-2DC4-6909-FCA7-2D6D9763A4D7}"/>
            </ac:picMkLst>
          </pc:picChg>
          <pc:picChg chg="add mod">
            <ac:chgData name="Amer Bittar" userId="ed5d07f2-4ada-4961-8b57-601e2e87688a" providerId="ADAL" clId="{AEB652A1-A8FB-1740-B284-6B5A76015EB5}" dt="2023-10-08T12:34:30.012" v="2111" actId="1076"/>
            <ac:picMkLst>
              <pc:docMk/>
              <pc:sldMasterMk cId="2837803237" sldId="2147483648"/>
              <pc:sldLayoutMk cId="1910343347" sldId="2147483654"/>
              <ac:picMk id="25" creationId="{64B7ED04-9D9B-821F-4154-92E347330A3A}"/>
            </ac:picMkLst>
          </pc:picChg>
          <pc:cxnChg chg="del mod">
            <ac:chgData name="Amer Bittar" userId="ed5d07f2-4ada-4961-8b57-601e2e87688a" providerId="ADAL" clId="{AEB652A1-A8FB-1740-B284-6B5A76015EB5}" dt="2023-10-08T12:10:42.233" v="1414" actId="478"/>
            <ac:cxnSpMkLst>
              <pc:docMk/>
              <pc:sldMasterMk cId="2837803237" sldId="2147483648"/>
              <pc:sldLayoutMk cId="1910343347" sldId="2147483654"/>
              <ac:cxnSpMk id="16" creationId="{5145CFEE-424D-D8A7-9800-BF73410B2BAA}"/>
            </ac:cxnSpMkLst>
          </pc:cxnChg>
        </pc:sldLayoutChg>
        <pc:sldLayoutChg chg="addSp delSp modSp">
          <pc:chgData name="Amer Bittar" userId="ed5d07f2-4ada-4961-8b57-601e2e87688a" providerId="ADAL" clId="{AEB652A1-A8FB-1740-B284-6B5A76015EB5}" dt="2023-10-07T08:17:57.100" v="791"/>
          <pc:sldLayoutMkLst>
            <pc:docMk/>
            <pc:sldMasterMk cId="2837803237" sldId="2147483648"/>
            <pc:sldLayoutMk cId="584866338" sldId="2147483655"/>
          </pc:sldLayoutMkLst>
          <pc:picChg chg="add del mod">
            <ac:chgData name="Amer Bittar" userId="ed5d07f2-4ada-4961-8b57-601e2e87688a" providerId="ADAL" clId="{AEB652A1-A8FB-1740-B284-6B5A76015EB5}" dt="2023-10-07T08:17:57.100" v="791"/>
            <ac:picMkLst>
              <pc:docMk/>
              <pc:sldMasterMk cId="2837803237" sldId="2147483648"/>
              <pc:sldLayoutMk cId="584866338" sldId="2147483655"/>
              <ac:picMk id="2" creationId="{B426A4D9-693E-D6D3-803C-088504B1FCE1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5:16.518" v="2229"/>
          <pc:sldLayoutMkLst>
            <pc:docMk/>
            <pc:sldMasterMk cId="2837803237" sldId="2147483648"/>
            <pc:sldLayoutMk cId="849566040" sldId="2147483656"/>
          </pc:sldLayoutMkLst>
          <pc:spChg chg="add del mod">
            <ac:chgData name="Amer Bittar" userId="ed5d07f2-4ada-4961-8b57-601e2e87688a" providerId="ADAL" clId="{AEB652A1-A8FB-1740-B284-6B5A76015EB5}" dt="2023-10-08T12:45:16.518" v="2229"/>
            <ac:spMkLst>
              <pc:docMk/>
              <pc:sldMasterMk cId="2837803237" sldId="2147483648"/>
              <pc:sldLayoutMk cId="849566040" sldId="2147483656"/>
              <ac:spMk id="2" creationId="{8C109225-F4A9-4361-4F71-B96BC2342BEF}"/>
            </ac:spMkLst>
          </pc:spChg>
          <pc:spChg chg="add del mod">
            <ac:chgData name="Amer Bittar" userId="ed5d07f2-4ada-4961-8b57-601e2e87688a" providerId="ADAL" clId="{AEB652A1-A8FB-1740-B284-6B5A76015EB5}" dt="2023-10-08T12:45:16.518" v="2229"/>
            <ac:spMkLst>
              <pc:docMk/>
              <pc:sldMasterMk cId="2837803237" sldId="2147483648"/>
              <pc:sldLayoutMk cId="849566040" sldId="2147483656"/>
              <ac:spMk id="5" creationId="{35937BEF-B3B7-A773-AE39-ECBA12A5D27D}"/>
            </ac:spMkLst>
          </pc:spChg>
          <pc:spChg chg="mod">
            <ac:chgData name="Amer Bittar" userId="ed5d07f2-4ada-4961-8b57-601e2e87688a" providerId="ADAL" clId="{AEB652A1-A8FB-1740-B284-6B5A76015EB5}" dt="2023-10-07T08:16:36.238" v="736" actId="207"/>
            <ac:spMkLst>
              <pc:docMk/>
              <pc:sldMasterMk cId="2837803237" sldId="2147483648"/>
              <pc:sldLayoutMk cId="849566040" sldId="2147483656"/>
              <ac:spMk id="11" creationId="{C3B0069A-9293-9E4C-8A0D-6F0C9C02EEC3}"/>
            </ac:spMkLst>
          </pc:spChg>
          <pc:spChg chg="mod">
            <ac:chgData name="Amer Bittar" userId="ed5d07f2-4ada-4961-8b57-601e2e87688a" providerId="ADAL" clId="{AEB652A1-A8FB-1740-B284-6B5A76015EB5}" dt="2023-10-08T12:43:23.390" v="2217" actId="207"/>
            <ac:spMkLst>
              <pc:docMk/>
              <pc:sldMasterMk cId="2837803237" sldId="2147483648"/>
              <pc:sldLayoutMk cId="849566040" sldId="2147483656"/>
              <ac:spMk id="18" creationId="{4A9429B7-69EA-6C42-AE7A-E56A562B4062}"/>
            </ac:spMkLst>
          </pc:spChg>
          <pc:picChg chg="del mod">
            <ac:chgData name="Amer Bittar" userId="ed5d07f2-4ada-4961-8b57-601e2e87688a" providerId="ADAL" clId="{AEB652A1-A8FB-1740-B284-6B5A76015EB5}" dt="2023-10-07T08:16:37.617" v="738" actId="478"/>
            <ac:picMkLst>
              <pc:docMk/>
              <pc:sldMasterMk cId="2837803237" sldId="2147483648"/>
              <pc:sldLayoutMk cId="849566040" sldId="2147483656"/>
              <ac:picMk id="2" creationId="{7D2E5881-3C47-3EC8-946E-D4ECAA47A6A0}"/>
            </ac:picMkLst>
          </pc:picChg>
          <pc:picChg chg="del">
            <ac:chgData name="Amer Bittar" userId="ed5d07f2-4ada-4961-8b57-601e2e87688a" providerId="ADAL" clId="{AEB652A1-A8FB-1740-B284-6B5A76015EB5}" dt="2023-10-07T08:16:29.824" v="735" actId="478"/>
            <ac:picMkLst>
              <pc:docMk/>
              <pc:sldMasterMk cId="2837803237" sldId="2147483648"/>
              <pc:sldLayoutMk cId="849566040" sldId="2147483656"/>
              <ac:picMk id="5" creationId="{EC5365D3-1B52-0804-0936-0FF01B7305A3}"/>
            </ac:picMkLst>
          </pc:picChg>
          <pc:picChg chg="add mod">
            <ac:chgData name="Amer Bittar" userId="ed5d07f2-4ada-4961-8b57-601e2e87688a" providerId="ADAL" clId="{AEB652A1-A8FB-1740-B284-6B5A76015EB5}" dt="2023-10-08T12:33:45.878" v="2105" actId="1076"/>
            <ac:picMkLst>
              <pc:docMk/>
              <pc:sldMasterMk cId="2837803237" sldId="2147483648"/>
              <pc:sldLayoutMk cId="849566040" sldId="2147483656"/>
              <ac:picMk id="6" creationId="{D965EF0D-9B36-4A43-B3D7-000BC9ED43DC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3:48.116" v="2219" actId="207"/>
          <pc:sldLayoutMkLst>
            <pc:docMk/>
            <pc:sldMasterMk cId="2837803237" sldId="2147483648"/>
            <pc:sldLayoutMk cId="1263871067" sldId="2147483657"/>
          </pc:sldLayoutMkLst>
          <pc:spChg chg="mod">
            <ac:chgData name="Amer Bittar" userId="ed5d07f2-4ada-4961-8b57-601e2e87688a" providerId="ADAL" clId="{AEB652A1-A8FB-1740-B284-6B5A76015EB5}" dt="2023-10-07T08:16:46.454" v="744" actId="207"/>
            <ac:spMkLst>
              <pc:docMk/>
              <pc:sldMasterMk cId="2837803237" sldId="2147483648"/>
              <pc:sldLayoutMk cId="1263871067" sldId="2147483657"/>
              <ac:spMk id="13" creationId="{47D83678-831F-1F4C-809E-378801C21274}"/>
            </ac:spMkLst>
          </pc:spChg>
          <pc:spChg chg="mod">
            <ac:chgData name="Amer Bittar" userId="ed5d07f2-4ada-4961-8b57-601e2e87688a" providerId="ADAL" clId="{AEB652A1-A8FB-1740-B284-6B5A76015EB5}" dt="2023-10-08T12:43:48.116" v="2219" actId="207"/>
            <ac:spMkLst>
              <pc:docMk/>
              <pc:sldMasterMk cId="2837803237" sldId="2147483648"/>
              <pc:sldLayoutMk cId="1263871067" sldId="2147483657"/>
              <ac:spMk id="21" creationId="{9F2CFCEA-D9B5-FE41-9DE8-121BE46AF71C}"/>
            </ac:spMkLst>
          </pc:spChg>
          <pc:picChg chg="del mod">
            <ac:chgData name="Amer Bittar" userId="ed5d07f2-4ada-4961-8b57-601e2e87688a" providerId="ADAL" clId="{AEB652A1-A8FB-1740-B284-6B5A76015EB5}" dt="2023-10-07T08:16:40.782" v="742" actId="478"/>
            <ac:picMkLst>
              <pc:docMk/>
              <pc:sldMasterMk cId="2837803237" sldId="2147483648"/>
              <pc:sldLayoutMk cId="1263871067" sldId="2147483657"/>
              <ac:picMk id="2" creationId="{98ABD5F0-01FE-1558-C5F4-686E1913127D}"/>
            </ac:picMkLst>
          </pc:picChg>
          <pc:picChg chg="del">
            <ac:chgData name="Amer Bittar" userId="ed5d07f2-4ada-4961-8b57-601e2e87688a" providerId="ADAL" clId="{AEB652A1-A8FB-1740-B284-6B5A76015EB5}" dt="2023-10-07T08:16:42.503" v="743" actId="478"/>
            <ac:picMkLst>
              <pc:docMk/>
              <pc:sldMasterMk cId="2837803237" sldId="2147483648"/>
              <pc:sldLayoutMk cId="1263871067" sldId="2147483657"/>
              <ac:picMk id="3" creationId="{8353D47B-9A9C-A3E8-E8AC-13F3B097B2F9}"/>
            </ac:picMkLst>
          </pc:picChg>
          <pc:picChg chg="add mod">
            <ac:chgData name="Amer Bittar" userId="ed5d07f2-4ada-4961-8b57-601e2e87688a" providerId="ADAL" clId="{AEB652A1-A8FB-1740-B284-6B5A76015EB5}" dt="2023-10-07T08:16:39.560" v="740"/>
            <ac:picMkLst>
              <pc:docMk/>
              <pc:sldMasterMk cId="2837803237" sldId="2147483648"/>
              <pc:sldLayoutMk cId="1263871067" sldId="2147483657"/>
              <ac:picMk id="4" creationId="{5A2C48E2-B6C8-906D-1BA0-EA2BDF00C3D8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15:42.246" v="1499" actId="6014"/>
          <pc:sldLayoutMkLst>
            <pc:docMk/>
            <pc:sldMasterMk cId="2837803237" sldId="2147483648"/>
            <pc:sldLayoutMk cId="2115977741" sldId="2147483658"/>
          </pc:sldLayoutMkLst>
          <pc:spChg chg="mod">
            <ac:chgData name="Amer Bittar" userId="ed5d07f2-4ada-4961-8b57-601e2e87688a" providerId="ADAL" clId="{AEB652A1-A8FB-1740-B284-6B5A76015EB5}" dt="2023-10-07T08:22:05.593" v="879" actId="1076"/>
            <ac:spMkLst>
              <pc:docMk/>
              <pc:sldMasterMk cId="2837803237" sldId="2147483648"/>
              <pc:sldLayoutMk cId="2115977741" sldId="2147483658"/>
              <ac:spMk id="7" creationId="{A0603CD6-B340-A116-EB2E-A54F16EAA7FA}"/>
            </ac:spMkLst>
          </pc:spChg>
          <pc:spChg chg="add mod">
            <ac:chgData name="Amer Bittar" userId="ed5d07f2-4ada-4961-8b57-601e2e87688a" providerId="ADAL" clId="{AEB652A1-A8FB-1740-B284-6B5A76015EB5}" dt="2023-10-07T08:26:25.343" v="930"/>
            <ac:spMkLst>
              <pc:docMk/>
              <pc:sldMasterMk cId="2837803237" sldId="2147483648"/>
              <pc:sldLayoutMk cId="2115977741" sldId="2147483658"/>
              <ac:spMk id="14" creationId="{CBDC1F1F-5730-63C6-5816-922C00BD07EF}"/>
            </ac:spMkLst>
          </pc:spChg>
          <pc:grpChg chg="add del mod">
            <ac:chgData name="Amer Bittar" userId="ed5d07f2-4ada-4961-8b57-601e2e87688a" providerId="ADAL" clId="{AEB652A1-A8FB-1740-B284-6B5A76015EB5}" dt="2023-10-07T08:08:42.352" v="535" actId="165"/>
            <ac:grpSpMkLst>
              <pc:docMk/>
              <pc:sldMasterMk cId="2837803237" sldId="2147483648"/>
              <pc:sldLayoutMk cId="2115977741" sldId="2147483658"/>
              <ac:grpSpMk id="9" creationId="{F2EB9A6F-A437-74DC-8EE6-3D85D8EA45E8}"/>
            </ac:grpSpMkLst>
          </pc:grpChg>
          <pc:picChg chg="add del">
            <ac:chgData name="Amer Bittar" userId="ed5d07f2-4ada-4961-8b57-601e2e87688a" providerId="ADAL" clId="{AEB652A1-A8FB-1740-B284-6B5A76015EB5}" dt="2023-10-07T07:57:12.148" v="27"/>
            <ac:picMkLst>
              <pc:docMk/>
              <pc:sldMasterMk cId="2837803237" sldId="2147483648"/>
              <pc:sldLayoutMk cId="2115977741" sldId="2147483658"/>
              <ac:picMk id="2" creationId="{F7D56F8F-8134-8835-F51F-4102D7B8DF6F}"/>
            </ac:picMkLst>
          </pc:picChg>
          <pc:picChg chg="add del mod">
            <ac:chgData name="Amer Bittar" userId="ed5d07f2-4ada-4961-8b57-601e2e87688a" providerId="ADAL" clId="{AEB652A1-A8FB-1740-B284-6B5A76015EB5}" dt="2023-10-07T08:08:06.763" v="526"/>
            <ac:picMkLst>
              <pc:docMk/>
              <pc:sldMasterMk cId="2837803237" sldId="2147483648"/>
              <pc:sldLayoutMk cId="2115977741" sldId="2147483658"/>
              <ac:picMk id="3" creationId="{CAFF624D-A337-BB3E-7648-6672C68170F3}"/>
            </ac:picMkLst>
          </pc:picChg>
          <pc:picChg chg="add del mod">
            <ac:chgData name="Amer Bittar" userId="ed5d07f2-4ada-4961-8b57-601e2e87688a" providerId="ADAL" clId="{AEB652A1-A8FB-1740-B284-6B5A76015EB5}" dt="2023-10-08T12:01:04.841" v="985" actId="21"/>
            <ac:picMkLst>
              <pc:docMk/>
              <pc:sldMasterMk cId="2837803237" sldId="2147483648"/>
              <pc:sldLayoutMk cId="2115977741" sldId="2147483658"/>
              <ac:picMk id="3" creationId="{F4167B49-7377-E467-D22E-99969283D1BC}"/>
            </ac:picMkLst>
          </pc:picChg>
          <pc:picChg chg="add del mod topLvl">
            <ac:chgData name="Amer Bittar" userId="ed5d07f2-4ada-4961-8b57-601e2e87688a" providerId="ADAL" clId="{AEB652A1-A8FB-1740-B284-6B5A76015EB5}" dt="2023-10-08T12:01:05.748" v="986" actId="478"/>
            <ac:picMkLst>
              <pc:docMk/>
              <pc:sldMasterMk cId="2837803237" sldId="2147483648"/>
              <pc:sldLayoutMk cId="2115977741" sldId="2147483658"/>
              <ac:picMk id="4" creationId="{1912B365-B480-137C-506E-DEEF0C3F5A66}"/>
            </ac:picMkLst>
          </pc:picChg>
          <pc:picChg chg="add del mod topLvl">
            <ac:chgData name="Amer Bittar" userId="ed5d07f2-4ada-4961-8b57-601e2e87688a" providerId="ADAL" clId="{AEB652A1-A8FB-1740-B284-6B5A76015EB5}" dt="2023-10-07T08:08:58.743" v="542" actId="21"/>
            <ac:picMkLst>
              <pc:docMk/>
              <pc:sldMasterMk cId="2837803237" sldId="2147483648"/>
              <pc:sldLayoutMk cId="2115977741" sldId="2147483658"/>
              <ac:picMk id="5" creationId="{1671613A-8D11-EAE2-AFA4-FB3CAA56484F}"/>
            </ac:picMkLst>
          </pc:picChg>
          <pc:picChg chg="add del mod topLvl">
            <ac:chgData name="Amer Bittar" userId="ed5d07f2-4ada-4961-8b57-601e2e87688a" providerId="ADAL" clId="{AEB652A1-A8FB-1740-B284-6B5A76015EB5}" dt="2023-10-08T12:00:49.538" v="978" actId="478"/>
            <ac:picMkLst>
              <pc:docMk/>
              <pc:sldMasterMk cId="2837803237" sldId="2147483648"/>
              <pc:sldLayoutMk cId="2115977741" sldId="2147483658"/>
              <ac:picMk id="6" creationId="{A7195BF0-BC51-39C5-D153-D0DB68AF8B6C}"/>
            </ac:picMkLst>
          </pc:picChg>
          <pc:picChg chg="add del mod">
            <ac:chgData name="Amer Bittar" userId="ed5d07f2-4ada-4961-8b57-601e2e87688a" providerId="ADAL" clId="{AEB652A1-A8FB-1740-B284-6B5A76015EB5}" dt="2023-10-08T12:00:42.289" v="974" actId="478"/>
            <ac:picMkLst>
              <pc:docMk/>
              <pc:sldMasterMk cId="2837803237" sldId="2147483648"/>
              <pc:sldLayoutMk cId="2115977741" sldId="2147483658"/>
              <ac:picMk id="8" creationId="{E5A0F970-2CDB-E7F9-A100-089987ADA266}"/>
            </ac:picMkLst>
          </pc:picChg>
          <pc:picChg chg="del">
            <ac:chgData name="Amer Bittar" userId="ed5d07f2-4ada-4961-8b57-601e2e87688a" providerId="ADAL" clId="{AEB652A1-A8FB-1740-B284-6B5A76015EB5}" dt="2023-10-07T07:54:47.394" v="0" actId="478"/>
            <ac:picMkLst>
              <pc:docMk/>
              <pc:sldMasterMk cId="2837803237" sldId="2147483648"/>
              <pc:sldLayoutMk cId="2115977741" sldId="2147483658"/>
              <ac:picMk id="8" creationId="{F19A6A7B-ED60-0C72-41DF-8C94B74A4B3B}"/>
            </ac:picMkLst>
          </pc:picChg>
          <pc:picChg chg="add mod modCrop">
            <ac:chgData name="Amer Bittar" userId="ed5d07f2-4ada-4961-8b57-601e2e87688a" providerId="ADAL" clId="{AEB652A1-A8FB-1740-B284-6B5A76015EB5}" dt="2023-10-08T12:01:19.796" v="992" actId="1076"/>
            <ac:picMkLst>
              <pc:docMk/>
              <pc:sldMasterMk cId="2837803237" sldId="2147483648"/>
              <pc:sldLayoutMk cId="2115977741" sldId="2147483658"/>
              <ac:picMk id="9" creationId="{AAE966B5-B033-5654-5329-F56ACD892DCB}"/>
            </ac:picMkLst>
          </pc:picChg>
          <pc:picChg chg="add mod modCrop">
            <ac:chgData name="Amer Bittar" userId="ed5d07f2-4ada-4961-8b57-601e2e87688a" providerId="ADAL" clId="{AEB652A1-A8FB-1740-B284-6B5A76015EB5}" dt="2023-10-08T12:06:09.663" v="1329" actId="1076"/>
            <ac:picMkLst>
              <pc:docMk/>
              <pc:sldMasterMk cId="2837803237" sldId="2147483648"/>
              <pc:sldLayoutMk cId="2115977741" sldId="2147483658"/>
              <ac:picMk id="10" creationId="{1962F540-C577-81CC-CC39-52FBDBD82CD2}"/>
            </ac:picMkLst>
          </pc:picChg>
          <pc:picChg chg="del mod">
            <ac:chgData name="Amer Bittar" userId="ed5d07f2-4ada-4961-8b57-601e2e87688a" providerId="ADAL" clId="{AEB652A1-A8FB-1740-B284-6B5A76015EB5}" dt="2023-10-07T08:09:02.707" v="544" actId="478"/>
            <ac:picMkLst>
              <pc:docMk/>
              <pc:sldMasterMk cId="2837803237" sldId="2147483648"/>
              <pc:sldLayoutMk cId="2115977741" sldId="2147483658"/>
              <ac:picMk id="10" creationId="{6C91C907-B976-318A-F018-C79F500EE653}"/>
            </ac:picMkLst>
          </pc:picChg>
          <pc:picChg chg="add del mod">
            <ac:chgData name="Amer Bittar" userId="ed5d07f2-4ada-4961-8b57-601e2e87688a" providerId="ADAL" clId="{AEB652A1-A8FB-1740-B284-6B5A76015EB5}" dt="2023-10-08T12:00:53.246" v="981" actId="478"/>
            <ac:picMkLst>
              <pc:docMk/>
              <pc:sldMasterMk cId="2837803237" sldId="2147483648"/>
              <pc:sldLayoutMk cId="2115977741" sldId="2147483658"/>
              <ac:picMk id="11" creationId="{79C11FB0-B4D9-D8E4-A69E-21FAC24C04BC}"/>
            </ac:picMkLst>
          </pc:picChg>
          <pc:picChg chg="add del mod">
            <ac:chgData name="Amer Bittar" userId="ed5d07f2-4ada-4961-8b57-601e2e87688a" providerId="ADAL" clId="{AEB652A1-A8FB-1740-B284-6B5A76015EB5}" dt="2023-10-08T12:01:59.882" v="1005" actId="478"/>
            <ac:picMkLst>
              <pc:docMk/>
              <pc:sldMasterMk cId="2837803237" sldId="2147483648"/>
              <pc:sldLayoutMk cId="2115977741" sldId="2147483658"/>
              <ac:picMk id="12" creationId="{EFBBAE48-1DDD-6F13-3EB7-E999F9922875}"/>
            </ac:picMkLst>
          </pc:picChg>
          <pc:picChg chg="add del mod">
            <ac:chgData name="Amer Bittar" userId="ed5d07f2-4ada-4961-8b57-601e2e87688a" providerId="ADAL" clId="{AEB652A1-A8FB-1740-B284-6B5A76015EB5}" dt="2023-10-08T12:01:52.594" v="1002" actId="478"/>
            <ac:picMkLst>
              <pc:docMk/>
              <pc:sldMasterMk cId="2837803237" sldId="2147483648"/>
              <pc:sldLayoutMk cId="2115977741" sldId="2147483658"/>
              <ac:picMk id="13" creationId="{AFAAE671-8F2C-5D6F-D617-8B14F3F36977}"/>
            </ac:picMkLst>
          </pc:picChg>
          <pc:picChg chg="add del mod">
            <ac:chgData name="Amer Bittar" userId="ed5d07f2-4ada-4961-8b57-601e2e87688a" providerId="ADAL" clId="{AEB652A1-A8FB-1740-B284-6B5A76015EB5}" dt="2023-10-08T12:00:52.441" v="980" actId="21"/>
            <ac:picMkLst>
              <pc:docMk/>
              <pc:sldMasterMk cId="2837803237" sldId="2147483648"/>
              <pc:sldLayoutMk cId="2115977741" sldId="2147483658"/>
              <ac:picMk id="15" creationId="{95B109A9-E7A3-0C19-5E59-76658750B3FD}"/>
            </ac:picMkLst>
          </pc:picChg>
          <pc:picChg chg="add del mod">
            <ac:chgData name="Amer Bittar" userId="ed5d07f2-4ada-4961-8b57-601e2e87688a" providerId="ADAL" clId="{AEB652A1-A8FB-1740-B284-6B5A76015EB5}" dt="2023-10-08T12:00:48.819" v="977" actId="21"/>
            <ac:picMkLst>
              <pc:docMk/>
              <pc:sldMasterMk cId="2837803237" sldId="2147483648"/>
              <pc:sldLayoutMk cId="2115977741" sldId="2147483658"/>
              <ac:picMk id="16" creationId="{40F54132-6A2A-4423-6C6B-5F8945EEAF01}"/>
            </ac:picMkLst>
          </pc:picChg>
          <pc:picChg chg="add mod">
            <ac:chgData name="Amer Bittar" userId="ed5d07f2-4ada-4961-8b57-601e2e87688a" providerId="ADAL" clId="{AEB652A1-A8FB-1740-B284-6B5A76015EB5}" dt="2023-10-08T12:00:50.788" v="979"/>
            <ac:picMkLst>
              <pc:docMk/>
              <pc:sldMasterMk cId="2837803237" sldId="2147483648"/>
              <pc:sldLayoutMk cId="2115977741" sldId="2147483658"/>
              <ac:picMk id="17" creationId="{B5C97EB2-7C4D-9CA6-649E-F6C33DCE1DCE}"/>
            </ac:picMkLst>
          </pc:picChg>
          <pc:picChg chg="add mod">
            <ac:chgData name="Amer Bittar" userId="ed5d07f2-4ada-4961-8b57-601e2e87688a" providerId="ADAL" clId="{AEB652A1-A8FB-1740-B284-6B5A76015EB5}" dt="2023-10-08T12:02:16.038" v="1009" actId="1076"/>
            <ac:picMkLst>
              <pc:docMk/>
              <pc:sldMasterMk cId="2837803237" sldId="2147483648"/>
              <pc:sldLayoutMk cId="2115977741" sldId="2147483658"/>
              <ac:picMk id="18" creationId="{7BE00686-0CC0-DEBB-99FC-A5DC0B048181}"/>
            </ac:picMkLst>
          </pc:picChg>
          <pc:picChg chg="add del mod">
            <ac:chgData name="Amer Bittar" userId="ed5d07f2-4ada-4961-8b57-601e2e87688a" providerId="ADAL" clId="{AEB652A1-A8FB-1740-B284-6B5A76015EB5}" dt="2023-10-08T12:01:25.288" v="994" actId="21"/>
            <ac:picMkLst>
              <pc:docMk/>
              <pc:sldMasterMk cId="2837803237" sldId="2147483648"/>
              <pc:sldLayoutMk cId="2115977741" sldId="2147483658"/>
              <ac:picMk id="19" creationId="{25E32612-5E81-D333-E061-AA4650749C36}"/>
            </ac:picMkLst>
          </pc:picChg>
          <pc:picChg chg="add mod modCrop">
            <ac:chgData name="Amer Bittar" userId="ed5d07f2-4ada-4961-8b57-601e2e87688a" providerId="ADAL" clId="{AEB652A1-A8FB-1740-B284-6B5A76015EB5}" dt="2023-10-08T12:01:40.761" v="1000" actId="732"/>
            <ac:picMkLst>
              <pc:docMk/>
              <pc:sldMasterMk cId="2837803237" sldId="2147483648"/>
              <pc:sldLayoutMk cId="2115977741" sldId="2147483658"/>
              <ac:picMk id="20" creationId="{32E21C73-20D1-9AF4-70AE-09075846A465}"/>
            </ac:picMkLst>
          </pc:picChg>
          <pc:picChg chg="add mod">
            <ac:chgData name="Amer Bittar" userId="ed5d07f2-4ada-4961-8b57-601e2e87688a" providerId="ADAL" clId="{AEB652A1-A8FB-1740-B284-6B5A76015EB5}" dt="2023-10-08T12:06:09.663" v="1329" actId="1076"/>
            <ac:picMkLst>
              <pc:docMk/>
              <pc:sldMasterMk cId="2837803237" sldId="2147483648"/>
              <pc:sldLayoutMk cId="2115977741" sldId="2147483658"/>
              <ac:picMk id="21" creationId="{48147AE8-5B85-EB34-B89A-84DAD83E6660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27:32.831" v="2013"/>
          <pc:sldLayoutMkLst>
            <pc:docMk/>
            <pc:sldMasterMk cId="2837803237" sldId="2147483648"/>
            <pc:sldLayoutMk cId="2505399381" sldId="2147483659"/>
          </pc:sldLayoutMkLst>
          <pc:spChg chg="mod">
            <ac:chgData name="Amer Bittar" userId="ed5d07f2-4ada-4961-8b57-601e2e87688a" providerId="ADAL" clId="{AEB652A1-A8FB-1740-B284-6B5A76015EB5}" dt="2023-10-07T08:15:55.754" v="719" actId="207"/>
            <ac:spMkLst>
              <pc:docMk/>
              <pc:sldMasterMk cId="2837803237" sldId="2147483648"/>
              <pc:sldLayoutMk cId="2505399381" sldId="2147483659"/>
              <ac:spMk id="10" creationId="{A4B6FDE8-F24A-114B-80B2-A906D38AAAED}"/>
            </ac:spMkLst>
          </pc:spChg>
          <pc:picChg chg="add mod">
            <ac:chgData name="Amer Bittar" userId="ed5d07f2-4ada-4961-8b57-601e2e87688a" providerId="ADAL" clId="{AEB652A1-A8FB-1740-B284-6B5A76015EB5}" dt="2023-10-08T12:27:32.831" v="2013"/>
            <ac:picMkLst>
              <pc:docMk/>
              <pc:sldMasterMk cId="2837803237" sldId="2147483648"/>
              <pc:sldLayoutMk cId="2505399381" sldId="2147483659"/>
              <ac:picMk id="2" creationId="{07021BB3-2F1D-3619-10E2-830C4EFF7AAF}"/>
            </ac:picMkLst>
          </pc:picChg>
          <pc:picChg chg="del mod">
            <ac:chgData name="Amer Bittar" userId="ed5d07f2-4ada-4961-8b57-601e2e87688a" providerId="ADAL" clId="{AEB652A1-A8FB-1740-B284-6B5A76015EB5}" dt="2023-10-07T08:15:51.094" v="717" actId="478"/>
            <ac:picMkLst>
              <pc:docMk/>
              <pc:sldMasterMk cId="2837803237" sldId="2147483648"/>
              <pc:sldLayoutMk cId="2505399381" sldId="2147483659"/>
              <ac:picMk id="2" creationId="{A310A65D-82BF-8B51-C590-6C3CB01F905A}"/>
            </ac:picMkLst>
          </pc:picChg>
          <pc:picChg chg="del">
            <ac:chgData name="Amer Bittar" userId="ed5d07f2-4ada-4961-8b57-601e2e87688a" providerId="ADAL" clId="{AEB652A1-A8FB-1740-B284-6B5A76015EB5}" dt="2023-10-07T08:15:48.983" v="715" actId="478"/>
            <ac:picMkLst>
              <pc:docMk/>
              <pc:sldMasterMk cId="2837803237" sldId="2147483648"/>
              <pc:sldLayoutMk cId="2505399381" sldId="2147483659"/>
              <ac:picMk id="4" creationId="{6D722E9E-FCBD-FFA6-D685-B75A5AFECEB7}"/>
            </ac:picMkLst>
          </pc:picChg>
          <pc:picChg chg="add del mod">
            <ac:chgData name="Amer Bittar" userId="ed5d07f2-4ada-4961-8b57-601e2e87688a" providerId="ADAL" clId="{AEB652A1-A8FB-1740-B284-6B5A76015EB5}" dt="2023-10-08T12:27:32.585" v="2012" actId="478"/>
            <ac:picMkLst>
              <pc:docMk/>
              <pc:sldMasterMk cId="2837803237" sldId="2147483648"/>
              <pc:sldLayoutMk cId="2505399381" sldId="2147483659"/>
              <ac:picMk id="5" creationId="{D0F5A4F7-3385-35AD-7A10-A73635567192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3:08.132" v="2215" actId="207"/>
          <pc:sldLayoutMkLst>
            <pc:docMk/>
            <pc:sldMasterMk cId="2837803237" sldId="2147483648"/>
            <pc:sldLayoutMk cId="2049338184" sldId="2147483660"/>
          </pc:sldLayoutMkLst>
          <pc:spChg chg="mod">
            <ac:chgData name="Amer Bittar" userId="ed5d07f2-4ada-4961-8b57-601e2e87688a" providerId="ADAL" clId="{AEB652A1-A8FB-1740-B284-6B5A76015EB5}" dt="2023-10-07T08:16:01.169" v="720" actId="207"/>
            <ac:spMkLst>
              <pc:docMk/>
              <pc:sldMasterMk cId="2837803237" sldId="2147483648"/>
              <pc:sldLayoutMk cId="2049338184" sldId="2147483660"/>
              <ac:spMk id="10" creationId="{65CBB15F-E7ED-8E4F-899E-380D55F497EB}"/>
            </ac:spMkLst>
          </pc:spChg>
          <pc:spChg chg="mod">
            <ac:chgData name="Amer Bittar" userId="ed5d07f2-4ada-4961-8b57-601e2e87688a" providerId="ADAL" clId="{AEB652A1-A8FB-1740-B284-6B5A76015EB5}" dt="2023-10-08T12:43:08.132" v="2215" actId="207"/>
            <ac:spMkLst>
              <pc:docMk/>
              <pc:sldMasterMk cId="2837803237" sldId="2147483648"/>
              <pc:sldLayoutMk cId="2049338184" sldId="2147483660"/>
              <ac:spMk id="16" creationId="{1E3FCC4A-C102-EC4F-BCB1-B342A78A28C5}"/>
            </ac:spMkLst>
          </pc:spChg>
          <pc:picChg chg="add mod">
            <ac:chgData name="Amer Bittar" userId="ed5d07f2-4ada-4961-8b57-601e2e87688a" providerId="ADAL" clId="{AEB652A1-A8FB-1740-B284-6B5A76015EB5}" dt="2023-10-08T12:27:37.112" v="2015"/>
            <ac:picMkLst>
              <pc:docMk/>
              <pc:sldMasterMk cId="2837803237" sldId="2147483648"/>
              <pc:sldLayoutMk cId="2049338184" sldId="2147483660"/>
              <ac:picMk id="2" creationId="{79382D9F-EDFB-0E39-83F3-D5A456FA5AB6}"/>
            </ac:picMkLst>
          </pc:picChg>
          <pc:picChg chg="del">
            <ac:chgData name="Amer Bittar" userId="ed5d07f2-4ada-4961-8b57-601e2e87688a" providerId="ADAL" clId="{AEB652A1-A8FB-1740-B284-6B5A76015EB5}" dt="2023-10-07T08:16:02.662" v="722" actId="478"/>
            <ac:picMkLst>
              <pc:docMk/>
              <pc:sldMasterMk cId="2837803237" sldId="2147483648"/>
              <pc:sldLayoutMk cId="2049338184" sldId="2147483660"/>
              <ac:picMk id="2" creationId="{9D68F529-5950-C997-186C-A566D9CC46A2}"/>
            </ac:picMkLst>
          </pc:picChg>
          <pc:picChg chg="del">
            <ac:chgData name="Amer Bittar" userId="ed5d07f2-4ada-4961-8b57-601e2e87688a" providerId="ADAL" clId="{AEB652A1-A8FB-1740-B284-6B5A76015EB5}" dt="2023-10-07T08:16:03.971" v="723" actId="478"/>
            <ac:picMkLst>
              <pc:docMk/>
              <pc:sldMasterMk cId="2837803237" sldId="2147483648"/>
              <pc:sldLayoutMk cId="2049338184" sldId="2147483660"/>
              <ac:picMk id="3" creationId="{080143EB-46E4-41EA-3FA6-0D4665FD0218}"/>
            </ac:picMkLst>
          </pc:picChg>
          <pc:picChg chg="add del mod">
            <ac:chgData name="Amer Bittar" userId="ed5d07f2-4ada-4961-8b57-601e2e87688a" providerId="ADAL" clId="{AEB652A1-A8FB-1740-B284-6B5A76015EB5}" dt="2023-10-08T12:27:36.643" v="2014" actId="478"/>
            <ac:picMkLst>
              <pc:docMk/>
              <pc:sldMasterMk cId="2837803237" sldId="2147483648"/>
              <pc:sldLayoutMk cId="2049338184" sldId="2147483660"/>
              <ac:picMk id="4" creationId="{0F703338-EE04-7E8C-881D-855BABC23A21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6:45.099" v="2250" actId="1076"/>
          <pc:sldLayoutMkLst>
            <pc:docMk/>
            <pc:sldMasterMk cId="2837803237" sldId="2147483648"/>
            <pc:sldLayoutMk cId="3124454055" sldId="2147483661"/>
          </pc:sldLayoutMkLst>
          <pc:spChg chg="add del mod">
            <ac:chgData name="Amer Bittar" userId="ed5d07f2-4ada-4961-8b57-601e2e87688a" providerId="ADAL" clId="{AEB652A1-A8FB-1740-B284-6B5A76015EB5}" dt="2023-10-08T12:45:20.525" v="2232"/>
            <ac:spMkLst>
              <pc:docMk/>
              <pc:sldMasterMk cId="2837803237" sldId="2147483648"/>
              <pc:sldLayoutMk cId="3124454055" sldId="2147483661"/>
              <ac:spMk id="3" creationId="{7D07F6DC-8089-78A0-437E-24DBA2986ABF}"/>
            </ac:spMkLst>
          </pc:spChg>
          <pc:spChg chg="add del mod">
            <ac:chgData name="Amer Bittar" userId="ed5d07f2-4ada-4961-8b57-601e2e87688a" providerId="ADAL" clId="{AEB652A1-A8FB-1740-B284-6B5A76015EB5}" dt="2023-10-08T12:45:20.525" v="2232"/>
            <ac:spMkLst>
              <pc:docMk/>
              <pc:sldMasterMk cId="2837803237" sldId="2147483648"/>
              <pc:sldLayoutMk cId="3124454055" sldId="2147483661"/>
              <ac:spMk id="5" creationId="{0806D289-2D07-B0BA-19BC-01CB55583408}"/>
            </ac:spMkLst>
          </pc:spChg>
          <pc:spChg chg="add del mod">
            <ac:chgData name="Amer Bittar" userId="ed5d07f2-4ada-4961-8b57-601e2e87688a" providerId="ADAL" clId="{AEB652A1-A8FB-1740-B284-6B5A76015EB5}" dt="2023-10-08T12:46:26.084" v="2238"/>
            <ac:spMkLst>
              <pc:docMk/>
              <pc:sldMasterMk cId="2837803237" sldId="2147483648"/>
              <pc:sldLayoutMk cId="3124454055" sldId="2147483661"/>
              <ac:spMk id="6" creationId="{DE16ABF7-B243-BFA1-27A9-30ED1C97B659}"/>
            </ac:spMkLst>
          </pc:spChg>
          <pc:spChg chg="add del mod">
            <ac:chgData name="Amer Bittar" userId="ed5d07f2-4ada-4961-8b57-601e2e87688a" providerId="ADAL" clId="{AEB652A1-A8FB-1740-B284-6B5A76015EB5}" dt="2023-10-08T12:46:26.084" v="2238"/>
            <ac:spMkLst>
              <pc:docMk/>
              <pc:sldMasterMk cId="2837803237" sldId="2147483648"/>
              <pc:sldLayoutMk cId="3124454055" sldId="2147483661"/>
              <ac:spMk id="7" creationId="{D69ADA41-6475-2666-8A3C-6A2E677DA26C}"/>
            </ac:spMkLst>
          </pc:spChg>
          <pc:spChg chg="add del mod">
            <ac:chgData name="Amer Bittar" userId="ed5d07f2-4ada-4961-8b57-601e2e87688a" providerId="ADAL" clId="{AEB652A1-A8FB-1740-B284-6B5A76015EB5}" dt="2023-10-08T12:46:30.880" v="2241"/>
            <ac:spMkLst>
              <pc:docMk/>
              <pc:sldMasterMk cId="2837803237" sldId="2147483648"/>
              <pc:sldLayoutMk cId="3124454055" sldId="2147483661"/>
              <ac:spMk id="8" creationId="{0AAE157F-AFE9-189B-F5FD-DA52F33F03AD}"/>
            </ac:spMkLst>
          </pc:spChg>
          <pc:spChg chg="add del mod">
            <ac:chgData name="Amer Bittar" userId="ed5d07f2-4ada-4961-8b57-601e2e87688a" providerId="ADAL" clId="{AEB652A1-A8FB-1740-B284-6B5A76015EB5}" dt="2023-10-08T12:46:30.880" v="2241"/>
            <ac:spMkLst>
              <pc:docMk/>
              <pc:sldMasterMk cId="2837803237" sldId="2147483648"/>
              <pc:sldLayoutMk cId="3124454055" sldId="2147483661"/>
              <ac:spMk id="10" creationId="{979D8307-D00B-492F-B12B-9ABAAA865CBE}"/>
            </ac:spMkLst>
          </pc:spChg>
          <pc:spChg chg="add del mod">
            <ac:chgData name="Amer Bittar" userId="ed5d07f2-4ada-4961-8b57-601e2e87688a" providerId="ADAL" clId="{AEB652A1-A8FB-1740-B284-6B5A76015EB5}" dt="2023-10-08T12:46:36.666" v="2246"/>
            <ac:spMkLst>
              <pc:docMk/>
              <pc:sldMasterMk cId="2837803237" sldId="2147483648"/>
              <pc:sldLayoutMk cId="3124454055" sldId="2147483661"/>
              <ac:spMk id="11" creationId="{1121EDED-0F8A-4F7F-1AEF-2D5EAB639C85}"/>
            </ac:spMkLst>
          </pc:spChg>
          <pc:spChg chg="mod">
            <ac:chgData name="Amer Bittar" userId="ed5d07f2-4ada-4961-8b57-601e2e87688a" providerId="ADAL" clId="{AEB652A1-A8FB-1740-B284-6B5A76015EB5}" dt="2023-10-08T12:46:45.099" v="2250" actId="1076"/>
            <ac:spMkLst>
              <pc:docMk/>
              <pc:sldMasterMk cId="2837803237" sldId="2147483648"/>
              <pc:sldLayoutMk cId="3124454055" sldId="2147483661"/>
              <ac:spMk id="12" creationId="{FA602710-FC32-1C4E-AFB3-317BAF3B1B2C}"/>
            </ac:spMkLst>
          </pc:spChg>
          <pc:spChg chg="add del mod">
            <ac:chgData name="Amer Bittar" userId="ed5d07f2-4ada-4961-8b57-601e2e87688a" providerId="ADAL" clId="{AEB652A1-A8FB-1740-B284-6B5A76015EB5}" dt="2023-10-07T08:16:20.305" v="731" actId="207"/>
            <ac:spMkLst>
              <pc:docMk/>
              <pc:sldMasterMk cId="2837803237" sldId="2147483648"/>
              <pc:sldLayoutMk cId="3124454055" sldId="2147483661"/>
              <ac:spMk id="13" creationId="{EFF41F8E-F49F-C746-8A86-147337A44BC0}"/>
            </ac:spMkLst>
          </pc:spChg>
          <pc:spChg chg="add del mod">
            <ac:chgData name="Amer Bittar" userId="ed5d07f2-4ada-4961-8b57-601e2e87688a" providerId="ADAL" clId="{AEB652A1-A8FB-1740-B284-6B5A76015EB5}" dt="2023-10-08T12:46:36.666" v="2246"/>
            <ac:spMkLst>
              <pc:docMk/>
              <pc:sldMasterMk cId="2837803237" sldId="2147483648"/>
              <pc:sldLayoutMk cId="3124454055" sldId="2147483661"/>
              <ac:spMk id="16" creationId="{8A182A1C-AA62-92E3-DD14-A393A31046D3}"/>
            </ac:spMkLst>
          </pc:spChg>
          <pc:spChg chg="mod">
            <ac:chgData name="Amer Bittar" userId="ed5d07f2-4ada-4961-8b57-601e2e87688a" providerId="ADAL" clId="{AEB652A1-A8FB-1740-B284-6B5A76015EB5}" dt="2023-10-08T12:46:45.099" v="2250" actId="1076"/>
            <ac:spMkLst>
              <pc:docMk/>
              <pc:sldMasterMk cId="2837803237" sldId="2147483648"/>
              <pc:sldLayoutMk cId="3124454055" sldId="2147483661"/>
              <ac:spMk id="19" creationId="{E2C961E9-88BA-714E-B1FA-6BAFA76B33D1}"/>
            </ac:spMkLst>
          </pc:spChg>
          <pc:grpChg chg="del">
            <ac:chgData name="Amer Bittar" userId="ed5d07f2-4ada-4961-8b57-601e2e87688a" providerId="ADAL" clId="{AEB652A1-A8FB-1740-B284-6B5A76015EB5}" dt="2023-10-07T08:22:46.263" v="880" actId="478"/>
            <ac:grpSpMkLst>
              <pc:docMk/>
              <pc:sldMasterMk cId="2837803237" sldId="2147483648"/>
              <pc:sldLayoutMk cId="3124454055" sldId="2147483661"/>
              <ac:grpSpMk id="20" creationId="{C7456721-F4D9-1756-212F-C1BCB032C102}"/>
            </ac:grpSpMkLst>
          </pc:grpChg>
          <pc:picChg chg="del">
            <ac:chgData name="Amer Bittar" userId="ed5d07f2-4ada-4961-8b57-601e2e87688a" providerId="ADAL" clId="{AEB652A1-A8FB-1740-B284-6B5A76015EB5}" dt="2023-10-07T08:16:21.568" v="732" actId="478"/>
            <ac:picMkLst>
              <pc:docMk/>
              <pc:sldMasterMk cId="2837803237" sldId="2147483648"/>
              <pc:sldLayoutMk cId="3124454055" sldId="2147483661"/>
              <ac:picMk id="2" creationId="{41C3DECC-7218-8AE3-AB93-8199CDCF2DBE}"/>
            </ac:picMkLst>
          </pc:picChg>
          <pc:picChg chg="add mod">
            <ac:chgData name="Amer Bittar" userId="ed5d07f2-4ada-4961-8b57-601e2e87688a" providerId="ADAL" clId="{AEB652A1-A8FB-1740-B284-6B5A76015EB5}" dt="2023-10-08T12:27:43.750" v="2019"/>
            <ac:picMkLst>
              <pc:docMk/>
              <pc:sldMasterMk cId="2837803237" sldId="2147483648"/>
              <pc:sldLayoutMk cId="3124454055" sldId="2147483661"/>
              <ac:picMk id="2" creationId="{E326C333-46C5-0904-F46C-AD961277FF16}"/>
            </ac:picMkLst>
          </pc:picChg>
          <pc:picChg chg="del">
            <ac:chgData name="Amer Bittar" userId="ed5d07f2-4ada-4961-8b57-601e2e87688a" providerId="ADAL" clId="{AEB652A1-A8FB-1740-B284-6B5A76015EB5}" dt="2023-10-07T08:16:23.249" v="734" actId="478"/>
            <ac:picMkLst>
              <pc:docMk/>
              <pc:sldMasterMk cId="2837803237" sldId="2147483648"/>
              <pc:sldLayoutMk cId="3124454055" sldId="2147483661"/>
              <ac:picMk id="3" creationId="{FD2BC2FD-EB0D-C8FB-EA42-FE657BF84F49}"/>
            </ac:picMkLst>
          </pc:picChg>
          <pc:picChg chg="add del mod">
            <ac:chgData name="Amer Bittar" userId="ed5d07f2-4ada-4961-8b57-601e2e87688a" providerId="ADAL" clId="{AEB652A1-A8FB-1740-B284-6B5A76015EB5}" dt="2023-10-08T12:27:43.520" v="2018" actId="478"/>
            <ac:picMkLst>
              <pc:docMk/>
              <pc:sldMasterMk cId="2837803237" sldId="2147483648"/>
              <pc:sldLayoutMk cId="3124454055" sldId="2147483661"/>
              <ac:picMk id="4" creationId="{B0B6F1A2-CE70-A20C-2198-9F9ABA22F940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27:40.524" v="2017"/>
          <pc:sldLayoutMkLst>
            <pc:docMk/>
            <pc:sldMasterMk cId="2837803237" sldId="2147483648"/>
            <pc:sldLayoutMk cId="1184484006" sldId="2147483662"/>
          </pc:sldLayoutMkLst>
          <pc:spChg chg="mod">
            <ac:chgData name="Amer Bittar" userId="ed5d07f2-4ada-4961-8b57-601e2e87688a" providerId="ADAL" clId="{AEB652A1-A8FB-1740-B284-6B5A76015EB5}" dt="2023-10-07T08:16:13.713" v="728" actId="207"/>
            <ac:spMkLst>
              <pc:docMk/>
              <pc:sldMasterMk cId="2837803237" sldId="2147483648"/>
              <pc:sldLayoutMk cId="1184484006" sldId="2147483662"/>
              <ac:spMk id="6" creationId="{39D6D2E3-4CF3-9144-B892-A50176C11B69}"/>
            </ac:spMkLst>
          </pc:spChg>
          <pc:picChg chg="add mod">
            <ac:chgData name="Amer Bittar" userId="ed5d07f2-4ada-4961-8b57-601e2e87688a" providerId="ADAL" clId="{AEB652A1-A8FB-1740-B284-6B5A76015EB5}" dt="2023-10-08T12:27:40.524" v="2017"/>
            <ac:picMkLst>
              <pc:docMk/>
              <pc:sldMasterMk cId="2837803237" sldId="2147483648"/>
              <pc:sldLayoutMk cId="1184484006" sldId="2147483662"/>
              <ac:picMk id="2" creationId="{407A607A-4121-E508-3997-A21C355663BC}"/>
            </ac:picMkLst>
          </pc:picChg>
          <pc:picChg chg="del mod">
            <ac:chgData name="Amer Bittar" userId="ed5d07f2-4ada-4961-8b57-601e2e87688a" providerId="ADAL" clId="{AEB652A1-A8FB-1740-B284-6B5A76015EB5}" dt="2023-10-07T08:16:08.591" v="727" actId="478"/>
            <ac:picMkLst>
              <pc:docMk/>
              <pc:sldMasterMk cId="2837803237" sldId="2147483648"/>
              <pc:sldLayoutMk cId="1184484006" sldId="2147483662"/>
              <ac:picMk id="2" creationId="{7FC2D328-F7CA-5D75-BE09-BF6BEF4B8105}"/>
            </ac:picMkLst>
          </pc:picChg>
          <pc:picChg chg="del">
            <ac:chgData name="Amer Bittar" userId="ed5d07f2-4ada-4961-8b57-601e2e87688a" providerId="ADAL" clId="{AEB652A1-A8FB-1740-B284-6B5A76015EB5}" dt="2023-10-07T08:16:06.905" v="724" actId="478"/>
            <ac:picMkLst>
              <pc:docMk/>
              <pc:sldMasterMk cId="2837803237" sldId="2147483648"/>
              <pc:sldLayoutMk cId="1184484006" sldId="2147483662"/>
              <ac:picMk id="3" creationId="{F682E24E-FB78-D282-0A11-EC81DFADB465}"/>
            </ac:picMkLst>
          </pc:picChg>
          <pc:picChg chg="add del mod">
            <ac:chgData name="Amer Bittar" userId="ed5d07f2-4ada-4961-8b57-601e2e87688a" providerId="ADAL" clId="{AEB652A1-A8FB-1740-B284-6B5A76015EB5}" dt="2023-10-08T12:27:40.290" v="2016" actId="478"/>
            <ac:picMkLst>
              <pc:docMk/>
              <pc:sldMasterMk cId="2837803237" sldId="2147483648"/>
              <pc:sldLayoutMk cId="1184484006" sldId="2147483662"/>
              <ac:picMk id="4" creationId="{1735179D-7C39-05DB-4413-9728010A5C02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35:15.461" v="2128" actId="1076"/>
          <pc:sldLayoutMkLst>
            <pc:docMk/>
            <pc:sldMasterMk cId="2837803237" sldId="2147483648"/>
            <pc:sldLayoutMk cId="3582290096" sldId="2147483663"/>
          </pc:sldLayoutMkLst>
          <pc:picChg chg="add del mod">
            <ac:chgData name="Amer Bittar" userId="ed5d07f2-4ada-4961-8b57-601e2e87688a" providerId="ADAL" clId="{AEB652A1-A8FB-1740-B284-6B5A76015EB5}" dt="2023-10-08T12:18:09.988" v="1525" actId="478"/>
            <ac:picMkLst>
              <pc:docMk/>
              <pc:sldMasterMk cId="2837803237" sldId="2147483648"/>
              <pc:sldLayoutMk cId="3582290096" sldId="2147483663"/>
              <ac:picMk id="2" creationId="{220E5FF9-995D-A648-54A3-46B17D0F0F9A}"/>
            </ac:picMkLst>
          </pc:picChg>
          <pc:picChg chg="del">
            <ac:chgData name="Amer Bittar" userId="ed5d07f2-4ada-4961-8b57-601e2e87688a" providerId="ADAL" clId="{AEB652A1-A8FB-1740-B284-6B5A76015EB5}" dt="2023-10-07T08:14:09.733" v="656" actId="478"/>
            <ac:picMkLst>
              <pc:docMk/>
              <pc:sldMasterMk cId="2837803237" sldId="2147483648"/>
              <pc:sldLayoutMk cId="3582290096" sldId="2147483663"/>
              <ac:picMk id="2" creationId="{62E7B96E-63D2-3FC8-BCD2-B466405E26D0}"/>
            </ac:picMkLst>
          </pc:picChg>
          <pc:picChg chg="add del mod">
            <ac:chgData name="Amer Bittar" userId="ed5d07f2-4ada-4961-8b57-601e2e87688a" providerId="ADAL" clId="{AEB652A1-A8FB-1740-B284-6B5A76015EB5}" dt="2023-10-08T11:51:08.099" v="939" actId="21"/>
            <ac:picMkLst>
              <pc:docMk/>
              <pc:sldMasterMk cId="2837803237" sldId="2147483648"/>
              <pc:sldLayoutMk cId="3582290096" sldId="2147483663"/>
              <ac:picMk id="3" creationId="{D88DB99A-B0A9-786E-CA62-C415EB9DCC37}"/>
            </ac:picMkLst>
          </pc:picChg>
          <pc:picChg chg="add del mod">
            <ac:chgData name="Amer Bittar" userId="ed5d07f2-4ada-4961-8b57-601e2e87688a" providerId="ADAL" clId="{AEB652A1-A8FB-1740-B284-6B5A76015EB5}" dt="2023-10-08T12:18:09.988" v="1525" actId="478"/>
            <ac:picMkLst>
              <pc:docMk/>
              <pc:sldMasterMk cId="2837803237" sldId="2147483648"/>
              <pc:sldLayoutMk cId="3582290096" sldId="2147483663"/>
              <ac:picMk id="4" creationId="{76271C17-9C56-10FA-E42B-EB04D23EC70A}"/>
            </ac:picMkLst>
          </pc:picChg>
          <pc:picChg chg="add del mod">
            <ac:chgData name="Amer Bittar" userId="ed5d07f2-4ada-4961-8b57-601e2e87688a" providerId="ADAL" clId="{AEB652A1-A8FB-1740-B284-6B5A76015EB5}" dt="2023-10-08T12:18:28.810" v="1527"/>
            <ac:picMkLst>
              <pc:docMk/>
              <pc:sldMasterMk cId="2837803237" sldId="2147483648"/>
              <pc:sldLayoutMk cId="3582290096" sldId="2147483663"/>
              <ac:picMk id="5" creationId="{A7BCCC3C-B573-E98D-2F00-09AC2E281379}"/>
            </ac:picMkLst>
          </pc:picChg>
          <pc:picChg chg="add del mod">
            <ac:chgData name="Amer Bittar" userId="ed5d07f2-4ada-4961-8b57-601e2e87688a" providerId="ADAL" clId="{AEB652A1-A8FB-1740-B284-6B5A76015EB5}" dt="2023-10-08T12:18:28.810" v="1527"/>
            <ac:picMkLst>
              <pc:docMk/>
              <pc:sldMasterMk cId="2837803237" sldId="2147483648"/>
              <pc:sldLayoutMk cId="3582290096" sldId="2147483663"/>
              <ac:picMk id="6" creationId="{51025464-651B-A787-69A8-05FE3AB4FCA2}"/>
            </ac:picMkLst>
          </pc:picChg>
          <pc:picChg chg="add del mod">
            <ac:chgData name="Amer Bittar" userId="ed5d07f2-4ada-4961-8b57-601e2e87688a" providerId="ADAL" clId="{AEB652A1-A8FB-1740-B284-6B5A76015EB5}" dt="2023-10-08T12:18:28.810" v="1527"/>
            <ac:picMkLst>
              <pc:docMk/>
              <pc:sldMasterMk cId="2837803237" sldId="2147483648"/>
              <pc:sldLayoutMk cId="3582290096" sldId="2147483663"/>
              <ac:picMk id="7" creationId="{7B576DAA-2A3B-24CF-A58A-72AD4E6761F5}"/>
            </ac:picMkLst>
          </pc:picChg>
          <pc:picChg chg="add del mod">
            <ac:chgData name="Amer Bittar" userId="ed5d07f2-4ada-4961-8b57-601e2e87688a" providerId="ADAL" clId="{AEB652A1-A8FB-1740-B284-6B5A76015EB5}" dt="2023-10-08T12:18:28.810" v="1527"/>
            <ac:picMkLst>
              <pc:docMk/>
              <pc:sldMasterMk cId="2837803237" sldId="2147483648"/>
              <pc:sldLayoutMk cId="3582290096" sldId="2147483663"/>
              <ac:picMk id="8" creationId="{2B082730-D4B1-5E53-1260-A9F6A94E2A6A}"/>
            </ac:picMkLst>
          </pc:picChg>
          <pc:picChg chg="add del mod">
            <ac:chgData name="Amer Bittar" userId="ed5d07f2-4ada-4961-8b57-601e2e87688a" providerId="ADAL" clId="{AEB652A1-A8FB-1740-B284-6B5A76015EB5}" dt="2023-10-08T12:19:29.744" v="1542" actId="478"/>
            <ac:picMkLst>
              <pc:docMk/>
              <pc:sldMasterMk cId="2837803237" sldId="2147483648"/>
              <pc:sldLayoutMk cId="3582290096" sldId="2147483663"/>
              <ac:picMk id="9" creationId="{31DD459F-9CEC-68F9-7D6A-EF17A329E42E}"/>
            </ac:picMkLst>
          </pc:picChg>
          <pc:picChg chg="add del mod">
            <ac:chgData name="Amer Bittar" userId="ed5d07f2-4ada-4961-8b57-601e2e87688a" providerId="ADAL" clId="{AEB652A1-A8FB-1740-B284-6B5A76015EB5}" dt="2023-10-08T12:23:43.102" v="1918" actId="478"/>
            <ac:picMkLst>
              <pc:docMk/>
              <pc:sldMasterMk cId="2837803237" sldId="2147483648"/>
              <pc:sldLayoutMk cId="3582290096" sldId="2147483663"/>
              <ac:picMk id="12" creationId="{5142F33E-DCB9-9B06-1930-CB48524109FA}"/>
            </ac:picMkLst>
          </pc:picChg>
          <pc:picChg chg="add mod">
            <ac:chgData name="Amer Bittar" userId="ed5d07f2-4ada-4961-8b57-601e2e87688a" providerId="ADAL" clId="{AEB652A1-A8FB-1740-B284-6B5A76015EB5}" dt="2023-10-08T12:18:37.402" v="1528"/>
            <ac:picMkLst>
              <pc:docMk/>
              <pc:sldMasterMk cId="2837803237" sldId="2147483648"/>
              <pc:sldLayoutMk cId="3582290096" sldId="2147483663"/>
              <ac:picMk id="13" creationId="{52228903-55A7-D28A-FA91-633D1DF6D3AA}"/>
            </ac:picMkLst>
          </pc:picChg>
          <pc:picChg chg="add del mod">
            <ac:chgData name="Amer Bittar" userId="ed5d07f2-4ada-4961-8b57-601e2e87688a" providerId="ADAL" clId="{AEB652A1-A8FB-1740-B284-6B5A76015EB5}" dt="2023-10-08T12:20:30.858" v="1873" actId="478"/>
            <ac:picMkLst>
              <pc:docMk/>
              <pc:sldMasterMk cId="2837803237" sldId="2147483648"/>
              <pc:sldLayoutMk cId="3582290096" sldId="2147483663"/>
              <ac:picMk id="14" creationId="{B4793F61-A8DB-CAEF-43A6-8A95AE458C89}"/>
            </ac:picMkLst>
          </pc:picChg>
          <pc:picChg chg="add del mod">
            <ac:chgData name="Amer Bittar" userId="ed5d07f2-4ada-4961-8b57-601e2e87688a" providerId="ADAL" clId="{AEB652A1-A8FB-1740-B284-6B5A76015EB5}" dt="2023-10-08T12:19:28.615" v="1541" actId="21"/>
            <ac:picMkLst>
              <pc:docMk/>
              <pc:sldMasterMk cId="2837803237" sldId="2147483648"/>
              <pc:sldLayoutMk cId="3582290096" sldId="2147483663"/>
              <ac:picMk id="15" creationId="{0227F68E-EEFD-ECFC-2BCD-CE08A9888A86}"/>
            </ac:picMkLst>
          </pc:picChg>
          <pc:picChg chg="add mod">
            <ac:chgData name="Amer Bittar" userId="ed5d07f2-4ada-4961-8b57-601e2e87688a" providerId="ADAL" clId="{AEB652A1-A8FB-1740-B284-6B5A76015EB5}" dt="2023-10-08T12:35:15.461" v="2128" actId="1076"/>
            <ac:picMkLst>
              <pc:docMk/>
              <pc:sldMasterMk cId="2837803237" sldId="2147483648"/>
              <pc:sldLayoutMk cId="3582290096" sldId="2147483663"/>
              <ac:picMk id="16" creationId="{DBAC8D42-52D1-9059-6EF6-0B154BE1D855}"/>
            </ac:picMkLst>
          </pc:picChg>
          <pc:picChg chg="add del mod modCrop">
            <ac:chgData name="Amer Bittar" userId="ed5d07f2-4ada-4961-8b57-601e2e87688a" providerId="ADAL" clId="{AEB652A1-A8FB-1740-B284-6B5A76015EB5}" dt="2023-10-08T12:20:29.944" v="1872" actId="21"/>
            <ac:picMkLst>
              <pc:docMk/>
              <pc:sldMasterMk cId="2837803237" sldId="2147483648"/>
              <pc:sldLayoutMk cId="3582290096" sldId="2147483663"/>
              <ac:picMk id="18" creationId="{785AB1BC-5CDA-55A4-EF04-129DF0B34AFA}"/>
            </ac:picMkLst>
          </pc:picChg>
          <pc:picChg chg="add mod">
            <ac:chgData name="Amer Bittar" userId="ed5d07f2-4ada-4961-8b57-601e2e87688a" providerId="ADAL" clId="{AEB652A1-A8FB-1740-B284-6B5A76015EB5}" dt="2023-10-08T12:20:31.141" v="1874"/>
            <ac:picMkLst>
              <pc:docMk/>
              <pc:sldMasterMk cId="2837803237" sldId="2147483648"/>
              <pc:sldLayoutMk cId="3582290096" sldId="2147483663"/>
              <ac:picMk id="19" creationId="{BD7FFCFF-BD38-12CC-0839-9F8DE9409194}"/>
            </ac:picMkLst>
          </pc:picChg>
          <pc:picChg chg="add del mod">
            <ac:chgData name="Amer Bittar" userId="ed5d07f2-4ada-4961-8b57-601e2e87688a" providerId="ADAL" clId="{AEB652A1-A8FB-1740-B284-6B5A76015EB5}" dt="2023-10-08T12:23:41.703" v="1917" actId="21"/>
            <ac:picMkLst>
              <pc:docMk/>
              <pc:sldMasterMk cId="2837803237" sldId="2147483648"/>
              <pc:sldLayoutMk cId="3582290096" sldId="2147483663"/>
              <ac:picMk id="21" creationId="{0AC1BE62-C4A4-31E5-D3FE-4E7495070F8E}"/>
            </ac:picMkLst>
          </pc:picChg>
          <pc:picChg chg="add mod">
            <ac:chgData name="Amer Bittar" userId="ed5d07f2-4ada-4961-8b57-601e2e87688a" providerId="ADAL" clId="{AEB652A1-A8FB-1740-B284-6B5A76015EB5}" dt="2023-10-08T12:23:43.368" v="1919"/>
            <ac:picMkLst>
              <pc:docMk/>
              <pc:sldMasterMk cId="2837803237" sldId="2147483648"/>
              <pc:sldLayoutMk cId="3582290096" sldId="2147483663"/>
              <ac:picMk id="22" creationId="{23B1651B-1821-6910-FB55-FF55E94EDB60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42:01.184" v="2199" actId="1076"/>
          <pc:sldLayoutMkLst>
            <pc:docMk/>
            <pc:sldMasterMk cId="2837803237" sldId="2147483648"/>
            <pc:sldLayoutMk cId="1991347186" sldId="2147483664"/>
          </pc:sldLayoutMkLst>
          <pc:spChg chg="mod">
            <ac:chgData name="Amer Bittar" userId="ed5d07f2-4ada-4961-8b57-601e2e87688a" providerId="ADAL" clId="{AEB652A1-A8FB-1740-B284-6B5A76015EB5}" dt="2023-10-08T12:05:03.681" v="1315" actId="207"/>
            <ac:spMkLst>
              <pc:docMk/>
              <pc:sldMasterMk cId="2837803237" sldId="2147483648"/>
              <pc:sldLayoutMk cId="1991347186" sldId="2147483664"/>
              <ac:spMk id="3" creationId="{82401FD4-9BA9-5A40-B0AB-8C7672CE6F21}"/>
            </ac:spMkLst>
          </pc:spChg>
          <pc:spChg chg="add mod">
            <ac:chgData name="Amer Bittar" userId="ed5d07f2-4ada-4961-8b57-601e2e87688a" providerId="ADAL" clId="{AEB652A1-A8FB-1740-B284-6B5A76015EB5}" dt="2023-10-07T07:57:34.453" v="45" actId="571"/>
            <ac:spMkLst>
              <pc:docMk/>
              <pc:sldMasterMk cId="2837803237" sldId="2147483648"/>
              <pc:sldLayoutMk cId="1991347186" sldId="2147483664"/>
              <ac:spMk id="9" creationId="{6CC05015-3B6D-DFE5-70EB-8F70D65CFF4D}"/>
            </ac:spMkLst>
          </pc:spChg>
          <pc:spChg chg="del">
            <ac:chgData name="Amer Bittar" userId="ed5d07f2-4ada-4961-8b57-601e2e87688a" providerId="ADAL" clId="{AEB652A1-A8FB-1740-B284-6B5A76015EB5}" dt="2023-10-07T07:56:32.783" v="22" actId="478"/>
            <ac:spMkLst>
              <pc:docMk/>
              <pc:sldMasterMk cId="2837803237" sldId="2147483648"/>
              <pc:sldLayoutMk cId="1991347186" sldId="2147483664"/>
              <ac:spMk id="12" creationId="{3F137616-5E04-D4E6-5BA1-D2CE94E8F8B5}"/>
            </ac:spMkLst>
          </pc:spChg>
          <pc:spChg chg="del">
            <ac:chgData name="Amer Bittar" userId="ed5d07f2-4ada-4961-8b57-601e2e87688a" providerId="ADAL" clId="{AEB652A1-A8FB-1740-B284-6B5A76015EB5}" dt="2023-10-07T07:56:32.783" v="22" actId="478"/>
            <ac:spMkLst>
              <pc:docMk/>
              <pc:sldMasterMk cId="2837803237" sldId="2147483648"/>
              <pc:sldLayoutMk cId="1991347186" sldId="2147483664"/>
              <ac:spMk id="13" creationId="{E6F19CBC-93D2-C5BC-6069-86CCE55236C6}"/>
            </ac:spMkLst>
          </pc:spChg>
          <pc:spChg chg="del">
            <ac:chgData name="Amer Bittar" userId="ed5d07f2-4ada-4961-8b57-601e2e87688a" providerId="ADAL" clId="{AEB652A1-A8FB-1740-B284-6B5A76015EB5}" dt="2023-10-07T07:56:37.811" v="24" actId="478"/>
            <ac:spMkLst>
              <pc:docMk/>
              <pc:sldMasterMk cId="2837803237" sldId="2147483648"/>
              <pc:sldLayoutMk cId="1991347186" sldId="2147483664"/>
              <ac:spMk id="20" creationId="{EE22BAC8-F828-59E3-1EEE-A2082623B94D}"/>
            </ac:spMkLst>
          </pc:spChg>
          <pc:spChg chg="del">
            <ac:chgData name="Amer Bittar" userId="ed5d07f2-4ada-4961-8b57-601e2e87688a" providerId="ADAL" clId="{AEB652A1-A8FB-1740-B284-6B5A76015EB5}" dt="2023-10-07T07:56:36.397" v="23" actId="478"/>
            <ac:spMkLst>
              <pc:docMk/>
              <pc:sldMasterMk cId="2837803237" sldId="2147483648"/>
              <pc:sldLayoutMk cId="1991347186" sldId="2147483664"/>
              <ac:spMk id="23" creationId="{853ADC74-3586-F9FA-326D-E67634355138}"/>
            </ac:spMkLst>
          </pc:spChg>
          <pc:spChg chg="add mod">
            <ac:chgData name="Amer Bittar" userId="ed5d07f2-4ada-4961-8b57-601e2e87688a" providerId="ADAL" clId="{AEB652A1-A8FB-1740-B284-6B5A76015EB5}" dt="2023-10-08T12:42:01.184" v="2199" actId="1076"/>
            <ac:spMkLst>
              <pc:docMk/>
              <pc:sldMasterMk cId="2837803237" sldId="2147483648"/>
              <pc:sldLayoutMk cId="1991347186" sldId="2147483664"/>
              <ac:spMk id="28" creationId="{3F3EF405-9D8E-C43E-EB66-16A80D6D8679}"/>
            </ac:spMkLst>
          </pc:spChg>
          <pc:grpChg chg="add del mod">
            <ac:chgData name="Amer Bittar" userId="ed5d07f2-4ada-4961-8b57-601e2e87688a" providerId="ADAL" clId="{AEB652A1-A8FB-1740-B284-6B5A76015EB5}" dt="2023-10-07T08:02:14.955" v="181" actId="165"/>
            <ac:grpSpMkLst>
              <pc:docMk/>
              <pc:sldMasterMk cId="2837803237" sldId="2147483648"/>
              <pc:sldLayoutMk cId="1991347186" sldId="2147483664"/>
              <ac:grpSpMk id="16" creationId="{A8FA8B5C-0139-977D-2C76-62F21362F12B}"/>
            </ac:grpSpMkLst>
          </pc:grpChg>
          <pc:grpChg chg="add del mod">
            <ac:chgData name="Amer Bittar" userId="ed5d07f2-4ada-4961-8b57-601e2e87688a" providerId="ADAL" clId="{AEB652A1-A8FB-1740-B284-6B5A76015EB5}" dt="2023-10-07T08:05:47.708" v="488" actId="165"/>
            <ac:grpSpMkLst>
              <pc:docMk/>
              <pc:sldMasterMk cId="2837803237" sldId="2147483648"/>
              <pc:sldLayoutMk cId="1991347186" sldId="2147483664"/>
              <ac:grpSpMk id="21" creationId="{4E3A0A65-3F13-DA66-ED0D-8509E67DBF64}"/>
            </ac:grpSpMkLst>
          </pc:grpChg>
          <pc:grpChg chg="add del mod">
            <ac:chgData name="Amer Bittar" userId="ed5d07f2-4ada-4961-8b57-601e2e87688a" providerId="ADAL" clId="{AEB652A1-A8FB-1740-B284-6B5A76015EB5}" dt="2023-10-08T12:03:04.592" v="1024" actId="165"/>
            <ac:grpSpMkLst>
              <pc:docMk/>
              <pc:sldMasterMk cId="2837803237" sldId="2147483648"/>
              <pc:sldLayoutMk cId="1991347186" sldId="2147483664"/>
              <ac:grpSpMk id="26" creationId="{94C9ECE3-F309-A83B-3F0D-ED243E5710FB}"/>
            </ac:grpSpMkLst>
          </pc:grpChg>
          <pc:grpChg chg="del">
            <ac:chgData name="Amer Bittar" userId="ed5d07f2-4ada-4961-8b57-601e2e87688a" providerId="ADAL" clId="{AEB652A1-A8FB-1740-B284-6B5A76015EB5}" dt="2023-10-07T07:58:00.028" v="59" actId="165"/>
            <ac:grpSpMkLst>
              <pc:docMk/>
              <pc:sldMasterMk cId="2837803237" sldId="2147483648"/>
              <pc:sldLayoutMk cId="1991347186" sldId="2147483664"/>
              <ac:grpSpMk id="44" creationId="{253BF2C5-5D44-0D26-0FA8-BFC2A4F85B8E}"/>
            </ac:grpSpMkLst>
          </pc:grpChg>
          <pc:grpChg chg="del">
            <ac:chgData name="Amer Bittar" userId="ed5d07f2-4ada-4961-8b57-601e2e87688a" providerId="ADAL" clId="{AEB652A1-A8FB-1740-B284-6B5A76015EB5}" dt="2023-10-07T07:56:32.783" v="22" actId="478"/>
            <ac:grpSpMkLst>
              <pc:docMk/>
              <pc:sldMasterMk cId="2837803237" sldId="2147483648"/>
              <pc:sldLayoutMk cId="1991347186" sldId="2147483664"/>
              <ac:grpSpMk id="48" creationId="{BCAF8482-9D71-7169-7AC3-C7454F467F95}"/>
            </ac:grpSpMkLst>
          </pc:grpChg>
          <pc:grpChg chg="del">
            <ac:chgData name="Amer Bittar" userId="ed5d07f2-4ada-4961-8b57-601e2e87688a" providerId="ADAL" clId="{AEB652A1-A8FB-1740-B284-6B5A76015EB5}" dt="2023-10-07T07:56:39.280" v="25" actId="478"/>
            <ac:grpSpMkLst>
              <pc:docMk/>
              <pc:sldMasterMk cId="2837803237" sldId="2147483648"/>
              <pc:sldLayoutMk cId="1991347186" sldId="2147483664"/>
              <ac:grpSpMk id="52" creationId="{5AC96B5F-10FA-5515-050E-8941C8A6CF3E}"/>
            </ac:grpSpMkLst>
          </pc:grpChg>
          <pc:picChg chg="add del mod">
            <ac:chgData name="Amer Bittar" userId="ed5d07f2-4ada-4961-8b57-601e2e87688a" providerId="ADAL" clId="{AEB652A1-A8FB-1740-B284-6B5A76015EB5}" dt="2023-10-08T12:02:57.114" v="1022" actId="478"/>
            <ac:picMkLst>
              <pc:docMk/>
              <pc:sldMasterMk cId="2837803237" sldId="2147483648"/>
              <pc:sldLayoutMk cId="1991347186" sldId="2147483664"/>
              <ac:picMk id="2" creationId="{AA5F3649-7F99-0CDB-62D8-B7341D6AA9E9}"/>
            </ac:picMkLst>
          </pc:picChg>
          <pc:picChg chg="add del mod topLvl">
            <ac:chgData name="Amer Bittar" userId="ed5d07f2-4ada-4961-8b57-601e2e87688a" providerId="ADAL" clId="{AEB652A1-A8FB-1740-B284-6B5A76015EB5}" dt="2023-10-07T08:07:44.973" v="522" actId="478"/>
            <ac:picMkLst>
              <pc:docMk/>
              <pc:sldMasterMk cId="2837803237" sldId="2147483648"/>
              <pc:sldLayoutMk cId="1991347186" sldId="2147483664"/>
              <ac:picMk id="4" creationId="{14395511-257F-5849-C257-422B153BA525}"/>
            </ac:picMkLst>
          </pc:picChg>
          <pc:picChg chg="add del mod modCrop">
            <ac:chgData name="Amer Bittar" userId="ed5d07f2-4ada-4961-8b57-601e2e87688a" providerId="ADAL" clId="{AEB652A1-A8FB-1740-B284-6B5A76015EB5}" dt="2023-10-08T12:02:55.864" v="1021" actId="21"/>
            <ac:picMkLst>
              <pc:docMk/>
              <pc:sldMasterMk cId="2837803237" sldId="2147483648"/>
              <pc:sldLayoutMk cId="1991347186" sldId="2147483664"/>
              <ac:picMk id="5" creationId="{FF083FB1-2A10-2B48-20FA-60647131EACB}"/>
            </ac:picMkLst>
          </pc:picChg>
          <pc:picChg chg="add mod">
            <ac:chgData name="Amer Bittar" userId="ed5d07f2-4ada-4961-8b57-601e2e87688a" providerId="ADAL" clId="{AEB652A1-A8FB-1740-B284-6B5A76015EB5}" dt="2023-10-08T12:07:21.351" v="1357" actId="1076"/>
            <ac:picMkLst>
              <pc:docMk/>
              <pc:sldMasterMk cId="2837803237" sldId="2147483648"/>
              <pc:sldLayoutMk cId="1991347186" sldId="2147483664"/>
              <ac:picMk id="6" creationId="{07804716-B319-822F-F3B1-E767C9C67B1B}"/>
            </ac:picMkLst>
          </pc:picChg>
          <pc:picChg chg="add del mod topLvl">
            <ac:chgData name="Amer Bittar" userId="ed5d07f2-4ada-4961-8b57-601e2e87688a" providerId="ADAL" clId="{AEB652A1-A8FB-1740-B284-6B5A76015EB5}" dt="2023-10-07T08:09:24.888" v="551" actId="478"/>
            <ac:picMkLst>
              <pc:docMk/>
              <pc:sldMasterMk cId="2837803237" sldId="2147483648"/>
              <pc:sldLayoutMk cId="1991347186" sldId="2147483664"/>
              <ac:picMk id="6" creationId="{23D48F7B-36A5-38DC-663F-24692E88647F}"/>
            </ac:picMkLst>
          </pc:picChg>
          <pc:picChg chg="add del mod topLvl">
            <ac:chgData name="Amer Bittar" userId="ed5d07f2-4ada-4961-8b57-601e2e87688a" providerId="ADAL" clId="{AEB652A1-A8FB-1740-B284-6B5A76015EB5}" dt="2023-10-08T12:06:49.525" v="1344" actId="478"/>
            <ac:picMkLst>
              <pc:docMk/>
              <pc:sldMasterMk cId="2837803237" sldId="2147483648"/>
              <pc:sldLayoutMk cId="1991347186" sldId="2147483664"/>
              <ac:picMk id="7" creationId="{CF61EB56-F7F1-850A-4009-B7BC0AD4373C}"/>
            </ac:picMkLst>
          </pc:picChg>
          <pc:picChg chg="add del mod">
            <ac:chgData name="Amer Bittar" userId="ed5d07f2-4ada-4961-8b57-601e2e87688a" providerId="ADAL" clId="{AEB652A1-A8FB-1740-B284-6B5A76015EB5}" dt="2023-10-08T12:03:55.178" v="1039" actId="21"/>
            <ac:picMkLst>
              <pc:docMk/>
              <pc:sldMasterMk cId="2837803237" sldId="2147483648"/>
              <pc:sldLayoutMk cId="1991347186" sldId="2147483664"/>
              <ac:picMk id="8" creationId="{89AA883A-4D56-6890-9F12-BAFBFA134FFE}"/>
            </ac:picMkLst>
          </pc:picChg>
          <pc:picChg chg="add mod">
            <ac:chgData name="Amer Bittar" userId="ed5d07f2-4ada-4961-8b57-601e2e87688a" providerId="ADAL" clId="{AEB652A1-A8FB-1740-B284-6B5A76015EB5}" dt="2023-10-08T12:07:16.398" v="1355" actId="1076"/>
            <ac:picMkLst>
              <pc:docMk/>
              <pc:sldMasterMk cId="2837803237" sldId="2147483648"/>
              <pc:sldLayoutMk cId="1991347186" sldId="2147483664"/>
              <ac:picMk id="9" creationId="{733241D5-06D9-715E-8A0E-C7F053256FAF}"/>
            </ac:picMkLst>
          </pc:picChg>
          <pc:picChg chg="add mod modCrop">
            <ac:chgData name="Amer Bittar" userId="ed5d07f2-4ada-4961-8b57-601e2e87688a" providerId="ADAL" clId="{AEB652A1-A8FB-1740-B284-6B5A76015EB5}" dt="2023-10-08T12:05:59.782" v="1327" actId="732"/>
            <ac:picMkLst>
              <pc:docMk/>
              <pc:sldMasterMk cId="2837803237" sldId="2147483648"/>
              <pc:sldLayoutMk cId="1991347186" sldId="2147483664"/>
              <ac:picMk id="10" creationId="{858AA215-4F97-B7DB-A9D7-CA68E47860E1}"/>
            </ac:picMkLst>
          </pc:picChg>
          <pc:picChg chg="add mod">
            <ac:chgData name="Amer Bittar" userId="ed5d07f2-4ada-4961-8b57-601e2e87688a" providerId="ADAL" clId="{AEB652A1-A8FB-1740-B284-6B5A76015EB5}" dt="2023-10-07T07:57:36.221" v="47" actId="571"/>
            <ac:picMkLst>
              <pc:docMk/>
              <pc:sldMasterMk cId="2837803237" sldId="2147483648"/>
              <pc:sldLayoutMk cId="1991347186" sldId="2147483664"/>
              <ac:picMk id="10" creationId="{FABC7518-BBA3-13CE-7EEA-5C9603517295}"/>
            </ac:picMkLst>
          </pc:picChg>
          <pc:picChg chg="add del mod">
            <ac:chgData name="Amer Bittar" userId="ed5d07f2-4ada-4961-8b57-601e2e87688a" providerId="ADAL" clId="{AEB652A1-A8FB-1740-B284-6B5A76015EB5}" dt="2023-10-08T12:06:26.616" v="1336" actId="478"/>
            <ac:picMkLst>
              <pc:docMk/>
              <pc:sldMasterMk cId="2837803237" sldId="2147483648"/>
              <pc:sldLayoutMk cId="1991347186" sldId="2147483664"/>
              <ac:picMk id="11" creationId="{ACDDC40B-A1B5-08CA-DCEC-9949B9E2393A}"/>
            </ac:picMkLst>
          </pc:picChg>
          <pc:picChg chg="add del mod">
            <ac:chgData name="Amer Bittar" userId="ed5d07f2-4ada-4961-8b57-601e2e87688a" providerId="ADAL" clId="{AEB652A1-A8FB-1740-B284-6B5A76015EB5}" dt="2023-10-08T12:06:26.616" v="1336" actId="478"/>
            <ac:picMkLst>
              <pc:docMk/>
              <pc:sldMasterMk cId="2837803237" sldId="2147483648"/>
              <pc:sldLayoutMk cId="1991347186" sldId="2147483664"/>
              <ac:picMk id="12" creationId="{34D40500-6561-D005-4C58-47E8E3CF5896}"/>
            </ac:picMkLst>
          </pc:picChg>
          <pc:picChg chg="del mod">
            <ac:chgData name="Amer Bittar" userId="ed5d07f2-4ada-4961-8b57-601e2e87688a" providerId="ADAL" clId="{AEB652A1-A8FB-1740-B284-6B5A76015EB5}" dt="2023-10-07T07:56:17.313" v="18" actId="478"/>
            <ac:picMkLst>
              <pc:docMk/>
              <pc:sldMasterMk cId="2837803237" sldId="2147483648"/>
              <pc:sldLayoutMk cId="1991347186" sldId="2147483664"/>
              <ac:picMk id="14" creationId="{6A30C509-1335-D201-6D2C-F8FA1AB54323}"/>
            </ac:picMkLst>
          </pc:picChg>
          <pc:picChg chg="add del mod">
            <ac:chgData name="Amer Bittar" userId="ed5d07f2-4ada-4961-8b57-601e2e87688a" providerId="ADAL" clId="{AEB652A1-A8FB-1740-B284-6B5A76015EB5}" dt="2023-10-08T12:06:24.874" v="1335" actId="21"/>
            <ac:picMkLst>
              <pc:docMk/>
              <pc:sldMasterMk cId="2837803237" sldId="2147483648"/>
              <pc:sldLayoutMk cId="1991347186" sldId="2147483664"/>
              <ac:picMk id="14" creationId="{E7725D77-7E93-432A-5ADB-CABD01F4B87D}"/>
            </ac:picMkLst>
          </pc:picChg>
          <pc:picChg chg="add del mod topLvl">
            <ac:chgData name="Amer Bittar" userId="ed5d07f2-4ada-4961-8b57-601e2e87688a" providerId="ADAL" clId="{AEB652A1-A8FB-1740-B284-6B5A76015EB5}" dt="2023-10-07T08:05:57.216" v="491" actId="478"/>
            <ac:picMkLst>
              <pc:docMk/>
              <pc:sldMasterMk cId="2837803237" sldId="2147483648"/>
              <pc:sldLayoutMk cId="1991347186" sldId="2147483664"/>
              <ac:picMk id="15" creationId="{F27457CE-3E96-38A5-B383-24FAB0E74835}"/>
            </ac:picMkLst>
          </pc:picChg>
          <pc:picChg chg="add mod modCrop">
            <ac:chgData name="Amer Bittar" userId="ed5d07f2-4ada-4961-8b57-601e2e87688a" providerId="ADAL" clId="{AEB652A1-A8FB-1740-B284-6B5A76015EB5}" dt="2023-10-08T12:06:51.877" v="1345" actId="1076"/>
            <ac:picMkLst>
              <pc:docMk/>
              <pc:sldMasterMk cId="2837803237" sldId="2147483648"/>
              <pc:sldLayoutMk cId="1991347186" sldId="2147483664"/>
              <ac:picMk id="15" creationId="{F4A253E9-C4AC-D952-370D-0492C482F45B}"/>
            </ac:picMkLst>
          </pc:picChg>
          <pc:picChg chg="add del mod">
            <ac:chgData name="Amer Bittar" userId="ed5d07f2-4ada-4961-8b57-601e2e87688a" providerId="ADAL" clId="{AEB652A1-A8FB-1740-B284-6B5A76015EB5}" dt="2023-10-08T12:08:15.730" v="1371" actId="21"/>
            <ac:picMkLst>
              <pc:docMk/>
              <pc:sldMasterMk cId="2837803237" sldId="2147483648"/>
              <pc:sldLayoutMk cId="1991347186" sldId="2147483664"/>
              <ac:picMk id="16" creationId="{C17913E4-35FB-D8DF-B6B0-1DE968DE3E32}"/>
            </ac:picMkLst>
          </pc:picChg>
          <pc:picChg chg="del">
            <ac:chgData name="Amer Bittar" userId="ed5d07f2-4ada-4961-8b57-601e2e87688a" providerId="ADAL" clId="{AEB652A1-A8FB-1740-B284-6B5A76015EB5}" dt="2023-10-07T07:56:36.397" v="23" actId="478"/>
            <ac:picMkLst>
              <pc:docMk/>
              <pc:sldMasterMk cId="2837803237" sldId="2147483648"/>
              <pc:sldLayoutMk cId="1991347186" sldId="2147483664"/>
              <ac:picMk id="17" creationId="{314BE479-EE45-1F64-4577-DD78421A4776}"/>
            </ac:picMkLst>
          </pc:picChg>
          <pc:picChg chg="add del mod topLvl">
            <ac:chgData name="Amer Bittar" userId="ed5d07f2-4ada-4961-8b57-601e2e87688a" providerId="ADAL" clId="{AEB652A1-A8FB-1740-B284-6B5A76015EB5}" dt="2023-10-08T12:03:58.514" v="1041" actId="478"/>
            <ac:picMkLst>
              <pc:docMk/>
              <pc:sldMasterMk cId="2837803237" sldId="2147483648"/>
              <pc:sldLayoutMk cId="1991347186" sldId="2147483664"/>
              <ac:picMk id="18" creationId="{3A1CF340-FAED-94F0-070A-50A24733C604}"/>
            </ac:picMkLst>
          </pc:picChg>
          <pc:picChg chg="del">
            <ac:chgData name="Amer Bittar" userId="ed5d07f2-4ada-4961-8b57-601e2e87688a" providerId="ADAL" clId="{AEB652A1-A8FB-1740-B284-6B5A76015EB5}" dt="2023-10-07T07:56:36.397" v="23" actId="478"/>
            <ac:picMkLst>
              <pc:docMk/>
              <pc:sldMasterMk cId="2837803237" sldId="2147483648"/>
              <pc:sldLayoutMk cId="1991347186" sldId="2147483664"/>
              <ac:picMk id="19" creationId="{7D259C3B-E2DC-14EA-C154-FCCE9E602823}"/>
            </ac:picMkLst>
          </pc:picChg>
          <pc:picChg chg="add del mod topLvl">
            <ac:chgData name="Amer Bittar" userId="ed5d07f2-4ada-4961-8b57-601e2e87688a" providerId="ADAL" clId="{AEB652A1-A8FB-1740-B284-6B5A76015EB5}" dt="2023-10-08T12:03:56.835" v="1040" actId="478"/>
            <ac:picMkLst>
              <pc:docMk/>
              <pc:sldMasterMk cId="2837803237" sldId="2147483648"/>
              <pc:sldLayoutMk cId="1991347186" sldId="2147483664"/>
              <ac:picMk id="25" creationId="{6734C2A4-42FE-5BE8-8A67-CA64A5AA701A}"/>
            </ac:picMkLst>
          </pc:picChg>
          <pc:picChg chg="add del mod">
            <ac:chgData name="Amer Bittar" userId="ed5d07f2-4ada-4961-8b57-601e2e87688a" providerId="ADAL" clId="{AEB652A1-A8FB-1740-B284-6B5A76015EB5}" dt="2023-10-07T08:20:26.078" v="851"/>
            <ac:picMkLst>
              <pc:docMk/>
              <pc:sldMasterMk cId="2837803237" sldId="2147483648"/>
              <pc:sldLayoutMk cId="1991347186" sldId="2147483664"/>
              <ac:picMk id="27" creationId="{1C241B0B-9A4F-E43E-213E-EB13E21198A5}"/>
            </ac:picMkLst>
          </pc:picChg>
          <pc:picChg chg="del mod topLvl">
            <ac:chgData name="Amer Bittar" userId="ed5d07f2-4ada-4961-8b57-601e2e87688a" providerId="ADAL" clId="{AEB652A1-A8FB-1740-B284-6B5A76015EB5}" dt="2023-10-07T07:58:02.248" v="61" actId="478"/>
            <ac:picMkLst>
              <pc:docMk/>
              <pc:sldMasterMk cId="2837803237" sldId="2147483648"/>
              <pc:sldLayoutMk cId="1991347186" sldId="2147483664"/>
              <ac:picMk id="46" creationId="{45AB5EBA-3C03-ABA3-34FB-351A421A99F5}"/>
            </ac:picMkLst>
          </pc:picChg>
          <pc:picChg chg="mod topLvl">
            <ac:chgData name="Amer Bittar" userId="ed5d07f2-4ada-4961-8b57-601e2e87688a" providerId="ADAL" clId="{AEB652A1-A8FB-1740-B284-6B5A76015EB5}" dt="2023-10-08T12:07:19.451" v="1356" actId="1076"/>
            <ac:picMkLst>
              <pc:docMk/>
              <pc:sldMasterMk cId="2837803237" sldId="2147483648"/>
              <pc:sldLayoutMk cId="1991347186" sldId="2147483664"/>
              <ac:picMk id="47" creationId="{FDBA8352-3E9F-AFAB-02DB-B78FA52B20DC}"/>
            </ac:picMkLst>
          </pc:picChg>
          <pc:picChg chg="del">
            <ac:chgData name="Amer Bittar" userId="ed5d07f2-4ada-4961-8b57-601e2e87688a" providerId="ADAL" clId="{AEB652A1-A8FB-1740-B284-6B5A76015EB5}" dt="2023-10-07T07:56:36.397" v="23" actId="478"/>
            <ac:picMkLst>
              <pc:docMk/>
              <pc:sldMasterMk cId="2837803237" sldId="2147483648"/>
              <pc:sldLayoutMk cId="1991347186" sldId="2147483664"/>
              <ac:picMk id="58" creationId="{0F2ACBE9-F1EB-98A7-A62B-52D42FF73E37}"/>
            </ac:picMkLst>
          </pc:picChg>
          <pc:cxnChg chg="del mod topLvl">
            <ac:chgData name="Amer Bittar" userId="ed5d07f2-4ada-4961-8b57-601e2e87688a" providerId="ADAL" clId="{AEB652A1-A8FB-1740-B284-6B5A76015EB5}" dt="2023-10-07T07:58:03.483" v="62" actId="478"/>
            <ac:cxnSpMkLst>
              <pc:docMk/>
              <pc:sldMasterMk cId="2837803237" sldId="2147483648"/>
              <pc:sldLayoutMk cId="1991347186" sldId="2147483664"/>
              <ac:cxnSpMk id="45" creationId="{6454D5CA-8E3E-C429-B29F-7E9FE451A891}"/>
            </ac:cxnSpMkLst>
          </pc:cxnChg>
        </pc:sldLayoutChg>
        <pc:sldLayoutChg chg="addSp delSp modSp mod">
          <pc:chgData name="Amer Bittar" userId="ed5d07f2-4ada-4961-8b57-601e2e87688a" providerId="ADAL" clId="{AEB652A1-A8FB-1740-B284-6B5A76015EB5}" dt="2023-10-08T12:17:04.733" v="1510" actId="1076"/>
          <pc:sldLayoutMkLst>
            <pc:docMk/>
            <pc:sldMasterMk cId="2837803237" sldId="2147483648"/>
            <pc:sldLayoutMk cId="1560955903" sldId="2147483665"/>
          </pc:sldLayoutMkLst>
          <pc:spChg chg="mod">
            <ac:chgData name="Amer Bittar" userId="ed5d07f2-4ada-4961-8b57-601e2e87688a" providerId="ADAL" clId="{AEB652A1-A8FB-1740-B284-6B5A76015EB5}" dt="2023-10-08T12:13:50.334" v="1496" actId="207"/>
            <ac:spMkLst>
              <pc:docMk/>
              <pc:sldMasterMk cId="2837803237" sldId="2147483648"/>
              <pc:sldLayoutMk cId="1560955903" sldId="2147483665"/>
              <ac:spMk id="23" creationId="{6F84B226-7A32-474C-8F9E-6C3687398B8A}"/>
            </ac:spMkLst>
          </pc:spChg>
          <pc:picChg chg="add del mod">
            <ac:chgData name="Amer Bittar" userId="ed5d07f2-4ada-4961-8b57-601e2e87688a" providerId="ADAL" clId="{AEB652A1-A8FB-1740-B284-6B5A76015EB5}" dt="2023-10-07T08:12:20.562" v="624"/>
            <ac:picMkLst>
              <pc:docMk/>
              <pc:sldMasterMk cId="2837803237" sldId="2147483648"/>
              <pc:sldLayoutMk cId="1560955903" sldId="2147483665"/>
              <ac:picMk id="2" creationId="{3C4C2D97-6896-3456-29F6-05FA9AF64F80}"/>
            </ac:picMkLst>
          </pc:picChg>
          <pc:picChg chg="add del mod">
            <ac:chgData name="Amer Bittar" userId="ed5d07f2-4ada-4961-8b57-601e2e87688a" providerId="ADAL" clId="{AEB652A1-A8FB-1740-B284-6B5A76015EB5}" dt="2023-10-07T08:12:20.562" v="624"/>
            <ac:picMkLst>
              <pc:docMk/>
              <pc:sldMasterMk cId="2837803237" sldId="2147483648"/>
              <pc:sldLayoutMk cId="1560955903" sldId="2147483665"/>
              <ac:picMk id="3" creationId="{2206C762-D1AD-611E-FDB2-0C709F811CA0}"/>
            </ac:picMkLst>
          </pc:picChg>
          <pc:picChg chg="add del mod">
            <ac:chgData name="Amer Bittar" userId="ed5d07f2-4ada-4961-8b57-601e2e87688a" providerId="ADAL" clId="{AEB652A1-A8FB-1740-B284-6B5A76015EB5}" dt="2023-10-08T12:12:52.529" v="1473" actId="21"/>
            <ac:picMkLst>
              <pc:docMk/>
              <pc:sldMasterMk cId="2837803237" sldId="2147483648"/>
              <pc:sldLayoutMk cId="1560955903" sldId="2147483665"/>
              <ac:picMk id="3" creationId="{8F65A62F-B7D1-272E-3182-5335CC6E2D9D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4" creationId="{CA17AC11-6287-8DCE-8715-F73131DE394C}"/>
            </ac:picMkLst>
          </pc:picChg>
          <pc:picChg chg="add mod">
            <ac:chgData name="Amer Bittar" userId="ed5d07f2-4ada-4961-8b57-601e2e87688a" providerId="ADAL" clId="{AEB652A1-A8FB-1740-B284-6B5A76015EB5}" dt="2023-10-08T12:17:04.733" v="1510" actId="1076"/>
            <ac:picMkLst>
              <pc:docMk/>
              <pc:sldMasterMk cId="2837803237" sldId="2147483648"/>
              <pc:sldLayoutMk cId="1560955903" sldId="2147483665"/>
              <ac:picMk id="4" creationId="{EE629A1C-11F9-94C2-AE01-738515DE1ABC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5" creationId="{99B47DCD-0D72-5684-8A14-DFEE15225510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6" creationId="{5B30C62F-48BD-D203-2E85-1BF1FA221607}"/>
            </ac:picMkLst>
          </pc:picChg>
          <pc:picChg chg="add del mod">
            <ac:chgData name="Amer Bittar" userId="ed5d07f2-4ada-4961-8b57-601e2e87688a" providerId="ADAL" clId="{AEB652A1-A8FB-1740-B284-6B5A76015EB5}" dt="2023-10-08T12:13:33.829" v="1492" actId="1076"/>
            <ac:picMkLst>
              <pc:docMk/>
              <pc:sldMasterMk cId="2837803237" sldId="2147483648"/>
              <pc:sldLayoutMk cId="1560955903" sldId="2147483665"/>
              <ac:picMk id="6" creationId="{ED80A5F8-EE6B-60AF-A255-2FC7E7C935A3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7" creationId="{B940C63B-5F74-9D9E-C81B-D3F8B4C5BF81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8" creationId="{011C3958-899E-7C41-01AA-CA56D804299C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9" creationId="{75652F52-1E57-594F-F1E2-1E401F4B3EBB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10" creationId="{4880E5D6-6359-D528-CDFB-A8CB73417A7C}"/>
            </ac:picMkLst>
          </pc:picChg>
          <pc:picChg chg="add del mod">
            <ac:chgData name="Amer Bittar" userId="ed5d07f2-4ada-4961-8b57-601e2e87688a" providerId="ADAL" clId="{AEB652A1-A8FB-1740-B284-6B5A76015EB5}" dt="2023-10-07T08:13:02.378" v="636" actId="478"/>
            <ac:picMkLst>
              <pc:docMk/>
              <pc:sldMasterMk cId="2837803237" sldId="2147483648"/>
              <pc:sldLayoutMk cId="1560955903" sldId="2147483665"/>
              <ac:picMk id="11" creationId="{58CCA56F-0BDF-9599-C0E5-9882CE99B05F}"/>
            </ac:picMkLst>
          </pc:picChg>
          <pc:picChg chg="add del mod">
            <ac:chgData name="Amer Bittar" userId="ed5d07f2-4ada-4961-8b57-601e2e87688a" providerId="ADAL" clId="{AEB652A1-A8FB-1740-B284-6B5A76015EB5}" dt="2023-10-07T08:12:57.887" v="635" actId="21"/>
            <ac:picMkLst>
              <pc:docMk/>
              <pc:sldMasterMk cId="2837803237" sldId="2147483648"/>
              <pc:sldLayoutMk cId="1560955903" sldId="2147483665"/>
              <ac:picMk id="12" creationId="{970680F7-12C2-4486-F843-0C441CA2D6FE}"/>
            </ac:picMkLst>
          </pc:picChg>
          <pc:picChg chg="add del mod">
            <ac:chgData name="Amer Bittar" userId="ed5d07f2-4ada-4961-8b57-601e2e87688a" providerId="ADAL" clId="{AEB652A1-A8FB-1740-B284-6B5A76015EB5}" dt="2023-10-08T12:12:53.666" v="1474" actId="478"/>
            <ac:picMkLst>
              <pc:docMk/>
              <pc:sldMasterMk cId="2837803237" sldId="2147483648"/>
              <pc:sldLayoutMk cId="1560955903" sldId="2147483665"/>
              <ac:picMk id="13" creationId="{02B17B84-3024-3389-F8F1-8E227CFF0CDB}"/>
            </ac:picMkLst>
          </pc:picChg>
          <pc:picChg chg="add mod">
            <ac:chgData name="Amer Bittar" userId="ed5d07f2-4ada-4961-8b57-601e2e87688a" providerId="ADAL" clId="{AEB652A1-A8FB-1740-B284-6B5A76015EB5}" dt="2023-10-08T12:13:39.264" v="1494" actId="1076"/>
            <ac:picMkLst>
              <pc:docMk/>
              <pc:sldMasterMk cId="2837803237" sldId="2147483648"/>
              <pc:sldLayoutMk cId="1560955903" sldId="2147483665"/>
              <ac:picMk id="14" creationId="{D3817954-B231-F8DD-811B-65106A0EACCD}"/>
            </ac:picMkLst>
          </pc:picChg>
          <pc:picChg chg="add mod">
            <ac:chgData name="Amer Bittar" userId="ed5d07f2-4ada-4961-8b57-601e2e87688a" providerId="ADAL" clId="{AEB652A1-A8FB-1740-B284-6B5A76015EB5}" dt="2023-10-07T08:13:15.658" v="640" actId="1076"/>
            <ac:picMkLst>
              <pc:docMk/>
              <pc:sldMasterMk cId="2837803237" sldId="2147483648"/>
              <pc:sldLayoutMk cId="1560955903" sldId="2147483665"/>
              <ac:picMk id="15" creationId="{7CAD97DE-B6E9-9718-514B-A06EAD5A24A0}"/>
            </ac:picMkLst>
          </pc:picChg>
          <pc:picChg chg="add mod">
            <ac:chgData name="Amer Bittar" userId="ed5d07f2-4ada-4961-8b57-601e2e87688a" providerId="ADAL" clId="{AEB652A1-A8FB-1740-B284-6B5A76015EB5}" dt="2023-10-07T08:13:15.658" v="640" actId="1076"/>
            <ac:picMkLst>
              <pc:docMk/>
              <pc:sldMasterMk cId="2837803237" sldId="2147483648"/>
              <pc:sldLayoutMk cId="1560955903" sldId="2147483665"/>
              <ac:picMk id="16" creationId="{0DD5FB2F-6E2D-B403-A412-CAAA6940CDB6}"/>
            </ac:picMkLst>
          </pc:picChg>
          <pc:picChg chg="add del mod">
            <ac:chgData name="Amer Bittar" userId="ed5d07f2-4ada-4961-8b57-601e2e87688a" providerId="ADAL" clId="{AEB652A1-A8FB-1740-B284-6B5A76015EB5}" dt="2023-10-08T12:13:10.217" v="1484" actId="478"/>
            <ac:picMkLst>
              <pc:docMk/>
              <pc:sldMasterMk cId="2837803237" sldId="2147483648"/>
              <pc:sldLayoutMk cId="1560955903" sldId="2147483665"/>
              <ac:picMk id="17" creationId="{FEAC2D88-4772-04A1-882A-88415D439892}"/>
            </ac:picMkLst>
          </pc:picChg>
          <pc:picChg chg="add del">
            <ac:chgData name="Amer Bittar" userId="ed5d07f2-4ada-4961-8b57-601e2e87688a" providerId="ADAL" clId="{AEB652A1-A8FB-1740-B284-6B5A76015EB5}" dt="2023-10-07T08:12:41.017" v="630" actId="478"/>
            <ac:picMkLst>
              <pc:docMk/>
              <pc:sldMasterMk cId="2837803237" sldId="2147483648"/>
              <pc:sldLayoutMk cId="1560955903" sldId="2147483665"/>
              <ac:picMk id="25" creationId="{4363E4C7-D704-374D-88F1-E246CCDF3AD7}"/>
            </ac:picMkLst>
          </pc:picChg>
        </pc:sldLayoutChg>
        <pc:sldLayoutChg chg="addSp delSp modSp mod">
          <pc:chgData name="Amer Bittar" userId="ed5d07f2-4ada-4961-8b57-601e2e87688a" providerId="ADAL" clId="{AEB652A1-A8FB-1740-B284-6B5A76015EB5}" dt="2023-10-08T12:34:15.482" v="2110" actId="1076"/>
          <pc:sldLayoutMkLst>
            <pc:docMk/>
            <pc:sldMasterMk cId="2837803237" sldId="2147483648"/>
            <pc:sldLayoutMk cId="52826574" sldId="2147483666"/>
          </pc:sldLayoutMkLst>
          <pc:spChg chg="del">
            <ac:chgData name="Amer Bittar" userId="ed5d07f2-4ada-4961-8b57-601e2e87688a" providerId="ADAL" clId="{AEB652A1-A8FB-1740-B284-6B5A76015EB5}" dt="2023-10-07T07:58:41.554" v="80" actId="478"/>
            <ac:spMkLst>
              <pc:docMk/>
              <pc:sldMasterMk cId="2837803237" sldId="2147483648"/>
              <pc:sldLayoutMk cId="52826574" sldId="2147483666"/>
              <ac:spMk id="6" creationId="{EDC12B10-43BB-A34F-3CC7-FD99E56DD2C7}"/>
            </ac:spMkLst>
          </pc:spChg>
          <pc:spChg chg="del">
            <ac:chgData name="Amer Bittar" userId="ed5d07f2-4ada-4961-8b57-601e2e87688a" providerId="ADAL" clId="{AEB652A1-A8FB-1740-B284-6B5A76015EB5}" dt="2023-10-07T07:58:41.554" v="80" actId="478"/>
            <ac:spMkLst>
              <pc:docMk/>
              <pc:sldMasterMk cId="2837803237" sldId="2147483648"/>
              <pc:sldLayoutMk cId="52826574" sldId="2147483666"/>
              <ac:spMk id="12" creationId="{3F137616-5E04-D4E6-5BA1-D2CE94E8F8B5}"/>
            </ac:spMkLst>
          </pc:spChg>
          <pc:spChg chg="del">
            <ac:chgData name="Amer Bittar" userId="ed5d07f2-4ada-4961-8b57-601e2e87688a" providerId="ADAL" clId="{AEB652A1-A8FB-1740-B284-6B5A76015EB5}" dt="2023-10-07T07:58:41.554" v="80" actId="478"/>
            <ac:spMkLst>
              <pc:docMk/>
              <pc:sldMasterMk cId="2837803237" sldId="2147483648"/>
              <pc:sldLayoutMk cId="52826574" sldId="2147483666"/>
              <ac:spMk id="13" creationId="{E6F19CBC-93D2-C5BC-6069-86CCE55236C6}"/>
            </ac:spMkLst>
          </pc:spChg>
          <pc:spChg chg="del">
            <ac:chgData name="Amer Bittar" userId="ed5d07f2-4ada-4961-8b57-601e2e87688a" providerId="ADAL" clId="{AEB652A1-A8FB-1740-B284-6B5A76015EB5}" dt="2023-10-07T07:58:41.554" v="80" actId="478"/>
            <ac:spMkLst>
              <pc:docMk/>
              <pc:sldMasterMk cId="2837803237" sldId="2147483648"/>
              <pc:sldLayoutMk cId="52826574" sldId="2147483666"/>
              <ac:spMk id="16" creationId="{4BBC1C3D-2C06-9B61-E58D-A0A61040C7EC}"/>
            </ac:spMkLst>
          </pc:spChg>
          <pc:spChg chg="add mod">
            <ac:chgData name="Amer Bittar" userId="ed5d07f2-4ada-4961-8b57-601e2e87688a" providerId="ADAL" clId="{AEB652A1-A8FB-1740-B284-6B5A76015EB5}" dt="2023-10-07T08:26:35.529" v="931" actId="207"/>
            <ac:spMkLst>
              <pc:docMk/>
              <pc:sldMasterMk cId="2837803237" sldId="2147483648"/>
              <pc:sldLayoutMk cId="52826574" sldId="2147483666"/>
              <ac:spMk id="50" creationId="{6668388A-7054-EB09-2543-B5240CEA355B}"/>
            </ac:spMkLst>
          </pc:spChg>
          <pc:grpChg chg="add del mod">
            <ac:chgData name="Amer Bittar" userId="ed5d07f2-4ada-4961-8b57-601e2e87688a" providerId="ADAL" clId="{AEB652A1-A8FB-1740-B284-6B5A76015EB5}" dt="2023-10-07T07:58:32.200" v="73"/>
            <ac:grpSpMkLst>
              <pc:docMk/>
              <pc:sldMasterMk cId="2837803237" sldId="2147483648"/>
              <pc:sldLayoutMk cId="52826574" sldId="2147483666"/>
              <ac:grpSpMk id="2" creationId="{8E396B8B-29FA-677B-4C29-5CAC9627B425}"/>
            </ac:grpSpMkLst>
          </pc:grpChg>
          <pc:grpChg chg="del">
            <ac:chgData name="Amer Bittar" userId="ed5d07f2-4ada-4961-8b57-601e2e87688a" providerId="ADAL" clId="{AEB652A1-A8FB-1740-B284-6B5A76015EB5}" dt="2023-10-07T07:58:38.393" v="78" actId="478"/>
            <ac:grpSpMkLst>
              <pc:docMk/>
              <pc:sldMasterMk cId="2837803237" sldId="2147483648"/>
              <pc:sldLayoutMk cId="52826574" sldId="2147483666"/>
              <ac:grpSpMk id="17" creationId="{48D00399-FB1D-F801-5D25-5BB3C2D3DBC0}"/>
            </ac:grpSpMkLst>
          </pc:grpChg>
          <pc:grpChg chg="add del mod">
            <ac:chgData name="Amer Bittar" userId="ed5d07f2-4ada-4961-8b57-601e2e87688a" providerId="ADAL" clId="{AEB652A1-A8FB-1740-B284-6B5A76015EB5}" dt="2023-10-07T07:58:37.513" v="77" actId="21"/>
            <ac:grpSpMkLst>
              <pc:docMk/>
              <pc:sldMasterMk cId="2837803237" sldId="2147483648"/>
              <pc:sldLayoutMk cId="52826574" sldId="2147483666"/>
              <ac:grpSpMk id="19" creationId="{F3455739-276A-C6A4-7F20-0D7644179465}"/>
            </ac:grpSpMkLst>
          </pc:grpChg>
          <pc:grpChg chg="del">
            <ac:chgData name="Amer Bittar" userId="ed5d07f2-4ada-4961-8b57-601e2e87688a" providerId="ADAL" clId="{AEB652A1-A8FB-1740-B284-6B5A76015EB5}" dt="2023-10-07T07:58:41.554" v="80" actId="478"/>
            <ac:grpSpMkLst>
              <pc:docMk/>
              <pc:sldMasterMk cId="2837803237" sldId="2147483648"/>
              <pc:sldLayoutMk cId="52826574" sldId="2147483666"/>
              <ac:grpSpMk id="21" creationId="{67BD2D6A-AFFF-679E-5667-8D2DFF7FB898}"/>
            </ac:grpSpMkLst>
          </pc:grpChg>
          <pc:grpChg chg="add del mod">
            <ac:chgData name="Amer Bittar" userId="ed5d07f2-4ada-4961-8b57-601e2e87688a" providerId="ADAL" clId="{AEB652A1-A8FB-1740-B284-6B5A76015EB5}" dt="2023-10-07T08:20:23.445" v="845" actId="21"/>
            <ac:grpSpMkLst>
              <pc:docMk/>
              <pc:sldMasterMk cId="2837803237" sldId="2147483648"/>
              <pc:sldLayoutMk cId="52826574" sldId="2147483666"/>
              <ac:grpSpMk id="27" creationId="{2EB0F928-3B0F-C32C-D68E-59C1969EF55F}"/>
            </ac:grpSpMkLst>
          </pc:grpChg>
          <pc:grpChg chg="del mod">
            <ac:chgData name="Amer Bittar" userId="ed5d07f2-4ada-4961-8b57-601e2e87688a" providerId="ADAL" clId="{AEB652A1-A8FB-1740-B284-6B5A76015EB5}" dt="2023-10-07T08:10:42.846" v="572" actId="165"/>
            <ac:grpSpMkLst>
              <pc:docMk/>
              <pc:sldMasterMk cId="2837803237" sldId="2147483648"/>
              <pc:sldLayoutMk cId="52826574" sldId="2147483666"/>
              <ac:grpSpMk id="38" creationId="{813C1C78-6E24-97CF-A819-A517CB8903BE}"/>
            </ac:grpSpMkLst>
          </pc:grpChg>
          <pc:grpChg chg="add del mod">
            <ac:chgData name="Amer Bittar" userId="ed5d07f2-4ada-4961-8b57-601e2e87688a" providerId="ADAL" clId="{AEB652A1-A8FB-1740-B284-6B5A76015EB5}" dt="2023-10-07T08:11:12.016" v="597" actId="165"/>
            <ac:grpSpMkLst>
              <pc:docMk/>
              <pc:sldMasterMk cId="2837803237" sldId="2147483648"/>
              <pc:sldLayoutMk cId="52826574" sldId="2147483666"/>
              <ac:grpSpMk id="40" creationId="{8B8D4E34-397E-AC18-2619-0C32720B2C4F}"/>
            </ac:grpSpMkLst>
          </pc:grpChg>
          <pc:picChg chg="add del mod">
            <ac:chgData name="Amer Bittar" userId="ed5d07f2-4ada-4961-8b57-601e2e87688a" providerId="ADAL" clId="{AEB652A1-A8FB-1740-B284-6B5A76015EB5}" dt="2023-10-08T12:05:39.273" v="1323" actId="21"/>
            <ac:picMkLst>
              <pc:docMk/>
              <pc:sldMasterMk cId="2837803237" sldId="2147483648"/>
              <pc:sldLayoutMk cId="52826574" sldId="2147483666"/>
              <ac:picMk id="3" creationId="{4096AFC6-AC7C-4DF5-6609-0AEDEF52FC88}"/>
            </ac:picMkLst>
          </pc:picChg>
          <pc:picChg chg="mod">
            <ac:chgData name="Amer Bittar" userId="ed5d07f2-4ada-4961-8b57-601e2e87688a" providerId="ADAL" clId="{AEB652A1-A8FB-1740-B284-6B5A76015EB5}" dt="2023-10-07T07:58:31.606" v="72"/>
            <ac:picMkLst>
              <pc:docMk/>
              <pc:sldMasterMk cId="2837803237" sldId="2147483648"/>
              <pc:sldLayoutMk cId="52826574" sldId="2147483666"/>
              <ac:picMk id="4" creationId="{6F19B216-9BDE-42CA-7291-567B38AA3AF8}"/>
            </ac:picMkLst>
          </pc:picChg>
          <pc:picChg chg="add del mod">
            <ac:chgData name="Amer Bittar" userId="ed5d07f2-4ada-4961-8b57-601e2e87688a" providerId="ADAL" clId="{AEB652A1-A8FB-1740-B284-6B5A76015EB5}" dt="2023-10-08T12:09:50.817" v="1397" actId="21"/>
            <ac:picMkLst>
              <pc:docMk/>
              <pc:sldMasterMk cId="2837803237" sldId="2147483648"/>
              <pc:sldLayoutMk cId="52826574" sldId="2147483666"/>
              <ac:picMk id="4" creationId="{956EC17D-94D6-26B3-4125-22DA02AA99B3}"/>
            </ac:picMkLst>
          </pc:picChg>
          <pc:picChg chg="add del mod">
            <ac:chgData name="Amer Bittar" userId="ed5d07f2-4ada-4961-8b57-601e2e87688a" providerId="ADAL" clId="{AEB652A1-A8FB-1740-B284-6B5A76015EB5}" dt="2023-10-08T12:07:45.104" v="1360" actId="21"/>
            <ac:picMkLst>
              <pc:docMk/>
              <pc:sldMasterMk cId="2837803237" sldId="2147483648"/>
              <pc:sldLayoutMk cId="52826574" sldId="2147483666"/>
              <ac:picMk id="6" creationId="{EF5F7CE9-149C-8C81-1F29-6B7B73E3D38A}"/>
            </ac:picMkLst>
          </pc:picChg>
          <pc:picChg chg="mod">
            <ac:chgData name="Amer Bittar" userId="ed5d07f2-4ada-4961-8b57-601e2e87688a" providerId="ADAL" clId="{AEB652A1-A8FB-1740-B284-6B5A76015EB5}" dt="2023-10-07T07:58:31.606" v="72"/>
            <ac:picMkLst>
              <pc:docMk/>
              <pc:sldMasterMk cId="2837803237" sldId="2147483648"/>
              <pc:sldLayoutMk cId="52826574" sldId="2147483666"/>
              <ac:picMk id="7" creationId="{2BA8F5C1-1503-EA76-06DF-4AB19E3F9AA9}"/>
            </ac:picMkLst>
          </pc:picChg>
          <pc:picChg chg="add mod">
            <ac:chgData name="Amer Bittar" userId="ed5d07f2-4ada-4961-8b57-601e2e87688a" providerId="ADAL" clId="{AEB652A1-A8FB-1740-B284-6B5A76015EB5}" dt="2023-10-08T12:08:19.149" v="1373"/>
            <ac:picMkLst>
              <pc:docMk/>
              <pc:sldMasterMk cId="2837803237" sldId="2147483648"/>
              <pc:sldLayoutMk cId="52826574" sldId="2147483666"/>
              <ac:picMk id="7" creationId="{34C1F797-A851-2235-ECA0-CFC3B413B1F3}"/>
            </ac:picMkLst>
          </pc:picChg>
          <pc:picChg chg="add del mod">
            <ac:chgData name="Amer Bittar" userId="ed5d07f2-4ada-4961-8b57-601e2e87688a" providerId="ADAL" clId="{AEB652A1-A8FB-1740-B284-6B5A76015EB5}" dt="2023-10-08T12:09:28.167" v="1392" actId="478"/>
            <ac:picMkLst>
              <pc:docMk/>
              <pc:sldMasterMk cId="2837803237" sldId="2147483648"/>
              <pc:sldLayoutMk cId="52826574" sldId="2147483666"/>
              <ac:picMk id="8" creationId="{7FE0A83F-0A9B-0D5C-E57B-0AD4909F20E6}"/>
            </ac:picMkLst>
          </pc:picChg>
          <pc:picChg chg="mod">
            <ac:chgData name="Amer Bittar" userId="ed5d07f2-4ada-4961-8b57-601e2e87688a" providerId="ADAL" clId="{AEB652A1-A8FB-1740-B284-6B5A76015EB5}" dt="2023-10-07T07:58:31.606" v="72"/>
            <ac:picMkLst>
              <pc:docMk/>
              <pc:sldMasterMk cId="2837803237" sldId="2147483648"/>
              <pc:sldLayoutMk cId="52826574" sldId="2147483666"/>
              <ac:picMk id="9" creationId="{2A3EAC55-0AA4-DBE1-D511-F880CCA395E7}"/>
            </ac:picMkLst>
          </pc:picChg>
          <pc:picChg chg="add mod">
            <ac:chgData name="Amer Bittar" userId="ed5d07f2-4ada-4961-8b57-601e2e87688a" providerId="ADAL" clId="{AEB652A1-A8FB-1740-B284-6B5A76015EB5}" dt="2023-10-08T12:08:28.772" v="1374"/>
            <ac:picMkLst>
              <pc:docMk/>
              <pc:sldMasterMk cId="2837803237" sldId="2147483648"/>
              <pc:sldLayoutMk cId="52826574" sldId="2147483666"/>
              <ac:picMk id="9" creationId="{E8E9572A-DAAF-E0F8-F69B-685B1DB78C7D}"/>
            </ac:picMkLst>
          </pc:picChg>
          <pc:picChg chg="add del mod">
            <ac:chgData name="Amer Bittar" userId="ed5d07f2-4ada-4961-8b57-601e2e87688a" providerId="ADAL" clId="{AEB652A1-A8FB-1740-B284-6B5A76015EB5}" dt="2023-10-08T12:09:03.060" v="1377" actId="21"/>
            <ac:picMkLst>
              <pc:docMk/>
              <pc:sldMasterMk cId="2837803237" sldId="2147483648"/>
              <pc:sldLayoutMk cId="52826574" sldId="2147483666"/>
              <ac:picMk id="10" creationId="{941E45E0-7913-46EE-8F84-E79277CEBB12}"/>
            </ac:picMkLst>
          </pc:picChg>
          <pc:picChg chg="add mod">
            <ac:chgData name="Amer Bittar" userId="ed5d07f2-4ada-4961-8b57-601e2e87688a" providerId="ADAL" clId="{AEB652A1-A8FB-1740-B284-6B5A76015EB5}" dt="2023-10-08T12:09:08.549" v="1380"/>
            <ac:picMkLst>
              <pc:docMk/>
              <pc:sldMasterMk cId="2837803237" sldId="2147483648"/>
              <pc:sldLayoutMk cId="52826574" sldId="2147483666"/>
              <ac:picMk id="11" creationId="{F41E1305-3FB7-DBBB-6FA6-C89F7C7AE33B}"/>
            </ac:picMkLst>
          </pc:picChg>
          <pc:picChg chg="add mod">
            <ac:chgData name="Amer Bittar" userId="ed5d07f2-4ada-4961-8b57-601e2e87688a" providerId="ADAL" clId="{AEB652A1-A8FB-1740-B284-6B5A76015EB5}" dt="2023-10-08T12:34:15.482" v="2110" actId="1076"/>
            <ac:picMkLst>
              <pc:docMk/>
              <pc:sldMasterMk cId="2837803237" sldId="2147483648"/>
              <pc:sldLayoutMk cId="52826574" sldId="2147483666"/>
              <ac:picMk id="12" creationId="{FC92EEBA-7C24-05A5-0E83-A8AEBDBA349A}"/>
            </ac:picMkLst>
          </pc:picChg>
          <pc:picChg chg="del">
            <ac:chgData name="Amer Bittar" userId="ed5d07f2-4ada-4961-8b57-601e2e87688a" providerId="ADAL" clId="{AEB652A1-A8FB-1740-B284-6B5A76015EB5}" dt="2023-10-07T07:58:41.554" v="80" actId="478"/>
            <ac:picMkLst>
              <pc:docMk/>
              <pc:sldMasterMk cId="2837803237" sldId="2147483648"/>
              <pc:sldLayoutMk cId="52826574" sldId="2147483666"/>
              <ac:picMk id="14" creationId="{686520D4-8EB9-6A93-8E93-23C3A1F70B29}"/>
            </ac:picMkLst>
          </pc:picChg>
          <pc:picChg chg="mod">
            <ac:chgData name="Amer Bittar" userId="ed5d07f2-4ada-4961-8b57-601e2e87688a" providerId="ADAL" clId="{AEB652A1-A8FB-1740-B284-6B5A76015EB5}" dt="2023-10-07T07:58:31.606" v="72"/>
            <ac:picMkLst>
              <pc:docMk/>
              <pc:sldMasterMk cId="2837803237" sldId="2147483648"/>
              <pc:sldLayoutMk cId="52826574" sldId="2147483666"/>
              <ac:picMk id="15" creationId="{A19A503A-5036-A112-D016-636C4231DA27}"/>
            </ac:picMkLst>
          </pc:picChg>
          <pc:picChg chg="mod">
            <ac:chgData name="Amer Bittar" userId="ed5d07f2-4ada-4961-8b57-601e2e87688a" providerId="ADAL" clId="{AEB652A1-A8FB-1740-B284-6B5A76015EB5}" dt="2023-10-07T07:58:36.487" v="76"/>
            <ac:picMkLst>
              <pc:docMk/>
              <pc:sldMasterMk cId="2837803237" sldId="2147483648"/>
              <pc:sldLayoutMk cId="52826574" sldId="2147483666"/>
              <ac:picMk id="20" creationId="{AF39E724-26BF-CBE9-A728-A1623B7967B8}"/>
            </ac:picMkLst>
          </pc:picChg>
          <pc:picChg chg="mod">
            <ac:chgData name="Amer Bittar" userId="ed5d07f2-4ada-4961-8b57-601e2e87688a" providerId="ADAL" clId="{AEB652A1-A8FB-1740-B284-6B5A76015EB5}" dt="2023-10-07T07:58:36.487" v="76"/>
            <ac:picMkLst>
              <pc:docMk/>
              <pc:sldMasterMk cId="2837803237" sldId="2147483648"/>
              <pc:sldLayoutMk cId="52826574" sldId="2147483666"/>
              <ac:picMk id="22" creationId="{18E18CB1-9D5F-954E-06BB-5FDF85D1B33D}"/>
            </ac:picMkLst>
          </pc:picChg>
          <pc:picChg chg="mod">
            <ac:chgData name="Amer Bittar" userId="ed5d07f2-4ada-4961-8b57-601e2e87688a" providerId="ADAL" clId="{AEB652A1-A8FB-1740-B284-6B5A76015EB5}" dt="2023-10-07T07:58:36.487" v="76"/>
            <ac:picMkLst>
              <pc:docMk/>
              <pc:sldMasterMk cId="2837803237" sldId="2147483648"/>
              <pc:sldLayoutMk cId="52826574" sldId="2147483666"/>
              <ac:picMk id="23" creationId="{917437AB-2B91-0C6A-9A00-21B50620A78A}"/>
            </ac:picMkLst>
          </pc:picChg>
          <pc:picChg chg="mod">
            <ac:chgData name="Amer Bittar" userId="ed5d07f2-4ada-4961-8b57-601e2e87688a" providerId="ADAL" clId="{AEB652A1-A8FB-1740-B284-6B5A76015EB5}" dt="2023-10-07T07:58:36.487" v="76"/>
            <ac:picMkLst>
              <pc:docMk/>
              <pc:sldMasterMk cId="2837803237" sldId="2147483648"/>
              <pc:sldLayoutMk cId="52826574" sldId="2147483666"/>
              <ac:picMk id="24" creationId="{77513AB3-AB11-28D9-6163-1BDA9F67DD21}"/>
            </ac:picMkLst>
          </pc:picChg>
          <pc:picChg chg="del">
            <ac:chgData name="Amer Bittar" userId="ed5d07f2-4ada-4961-8b57-601e2e87688a" providerId="ADAL" clId="{AEB652A1-A8FB-1740-B284-6B5A76015EB5}" dt="2023-10-07T07:58:41.554" v="80" actId="478"/>
            <ac:picMkLst>
              <pc:docMk/>
              <pc:sldMasterMk cId="2837803237" sldId="2147483648"/>
              <pc:sldLayoutMk cId="52826574" sldId="2147483666"/>
              <ac:picMk id="25" creationId="{A26E9F42-8A05-E963-9864-B68BCB18D096}"/>
            </ac:picMkLst>
          </pc:picChg>
          <pc:picChg chg="del">
            <ac:chgData name="Amer Bittar" userId="ed5d07f2-4ada-4961-8b57-601e2e87688a" providerId="ADAL" clId="{AEB652A1-A8FB-1740-B284-6B5A76015EB5}" dt="2023-10-07T07:58:41.554" v="80" actId="478"/>
            <ac:picMkLst>
              <pc:docMk/>
              <pc:sldMasterMk cId="2837803237" sldId="2147483648"/>
              <pc:sldLayoutMk cId="52826574" sldId="2147483666"/>
              <ac:picMk id="26" creationId="{94D25863-AF37-E381-876B-F0F69C7A07C8}"/>
            </ac:picMkLst>
          </pc:picChg>
          <pc:picChg chg="mod">
            <ac:chgData name="Amer Bittar" userId="ed5d07f2-4ada-4961-8b57-601e2e87688a" providerId="ADAL" clId="{AEB652A1-A8FB-1740-B284-6B5A76015EB5}" dt="2023-10-07T07:58:38.993" v="79"/>
            <ac:picMkLst>
              <pc:docMk/>
              <pc:sldMasterMk cId="2837803237" sldId="2147483648"/>
              <pc:sldLayoutMk cId="52826574" sldId="2147483666"/>
              <ac:picMk id="28" creationId="{C423178B-9379-B142-B063-98DE8849D80D}"/>
            </ac:picMkLst>
          </pc:picChg>
          <pc:picChg chg="mod">
            <ac:chgData name="Amer Bittar" userId="ed5d07f2-4ada-4961-8b57-601e2e87688a" providerId="ADAL" clId="{AEB652A1-A8FB-1740-B284-6B5A76015EB5}" dt="2023-10-07T07:58:38.993" v="79"/>
            <ac:picMkLst>
              <pc:docMk/>
              <pc:sldMasterMk cId="2837803237" sldId="2147483648"/>
              <pc:sldLayoutMk cId="52826574" sldId="2147483666"/>
              <ac:picMk id="30" creationId="{4F82774F-4B7D-B5A3-D70F-16D35EAD4AC5}"/>
            </ac:picMkLst>
          </pc:picChg>
          <pc:picChg chg="del">
            <ac:chgData name="Amer Bittar" userId="ed5d07f2-4ada-4961-8b57-601e2e87688a" providerId="ADAL" clId="{AEB652A1-A8FB-1740-B284-6B5A76015EB5}" dt="2023-10-07T08:10:29.383" v="567" actId="478"/>
            <ac:picMkLst>
              <pc:docMk/>
              <pc:sldMasterMk cId="2837803237" sldId="2147483648"/>
              <pc:sldLayoutMk cId="52826574" sldId="2147483666"/>
              <ac:picMk id="31" creationId="{0477550F-AE16-0AA0-CBD7-E9DAEB11216B}"/>
            </ac:picMkLst>
          </pc:picChg>
          <pc:picChg chg="del mod topLvl">
            <ac:chgData name="Amer Bittar" userId="ed5d07f2-4ada-4961-8b57-601e2e87688a" providerId="ADAL" clId="{AEB652A1-A8FB-1740-B284-6B5A76015EB5}" dt="2023-10-07T08:11:09.608" v="596" actId="21"/>
            <ac:picMkLst>
              <pc:docMk/>
              <pc:sldMasterMk cId="2837803237" sldId="2147483648"/>
              <pc:sldLayoutMk cId="52826574" sldId="2147483666"/>
              <ac:picMk id="32" creationId="{555156C6-7EA3-5697-BDAA-09B03B443350}"/>
            </ac:picMkLst>
          </pc:picChg>
          <pc:picChg chg="mod">
            <ac:chgData name="Amer Bittar" userId="ed5d07f2-4ada-4961-8b57-601e2e87688a" providerId="ADAL" clId="{AEB652A1-A8FB-1740-B284-6B5A76015EB5}" dt="2023-10-07T07:58:38.993" v="79"/>
            <ac:picMkLst>
              <pc:docMk/>
              <pc:sldMasterMk cId="2837803237" sldId="2147483648"/>
              <pc:sldLayoutMk cId="52826574" sldId="2147483666"/>
              <ac:picMk id="33" creationId="{B17FF7F6-7095-D112-ABCC-B2DA4BE0E63F}"/>
            </ac:picMkLst>
          </pc:picChg>
          <pc:picChg chg="mod">
            <ac:chgData name="Amer Bittar" userId="ed5d07f2-4ada-4961-8b57-601e2e87688a" providerId="ADAL" clId="{AEB652A1-A8FB-1740-B284-6B5A76015EB5}" dt="2023-10-07T07:58:38.993" v="79"/>
            <ac:picMkLst>
              <pc:docMk/>
              <pc:sldMasterMk cId="2837803237" sldId="2147483648"/>
              <pc:sldLayoutMk cId="52826574" sldId="2147483666"/>
              <ac:picMk id="34" creationId="{46373108-6963-79BC-BC5F-3DA4F35B7004}"/>
            </ac:picMkLst>
          </pc:picChg>
          <pc:picChg chg="add del mod">
            <ac:chgData name="Amer Bittar" userId="ed5d07f2-4ada-4961-8b57-601e2e87688a" providerId="ADAL" clId="{AEB652A1-A8FB-1740-B284-6B5A76015EB5}" dt="2023-10-07T08:10:31.190" v="568" actId="478"/>
            <ac:picMkLst>
              <pc:docMk/>
              <pc:sldMasterMk cId="2837803237" sldId="2147483648"/>
              <pc:sldLayoutMk cId="52826574" sldId="2147483666"/>
              <ac:picMk id="35" creationId="{387D3132-C955-5C29-030E-2D46F373DBCE}"/>
            </ac:picMkLst>
          </pc:picChg>
          <pc:picChg chg="add del">
            <ac:chgData name="Amer Bittar" userId="ed5d07f2-4ada-4961-8b57-601e2e87688a" providerId="ADAL" clId="{AEB652A1-A8FB-1740-B284-6B5A76015EB5}" dt="2023-10-07T08:10:06.094" v="562"/>
            <ac:picMkLst>
              <pc:docMk/>
              <pc:sldMasterMk cId="2837803237" sldId="2147483648"/>
              <pc:sldLayoutMk cId="52826574" sldId="2147483666"/>
              <ac:picMk id="36" creationId="{1BF664C6-0064-E029-3046-54128B3621A3}"/>
            </ac:picMkLst>
          </pc:picChg>
          <pc:picChg chg="del mod topLvl">
            <ac:chgData name="Amer Bittar" userId="ed5d07f2-4ada-4961-8b57-601e2e87688a" providerId="ADAL" clId="{AEB652A1-A8FB-1740-B284-6B5A76015EB5}" dt="2023-10-07T08:11:56.115" v="615" actId="478"/>
            <ac:picMkLst>
              <pc:docMk/>
              <pc:sldMasterMk cId="2837803237" sldId="2147483648"/>
              <pc:sldLayoutMk cId="52826574" sldId="2147483666"/>
              <ac:picMk id="37" creationId="{905B896D-0627-D0B0-56E8-E1959AA937BB}"/>
            </ac:picMkLst>
          </pc:picChg>
          <pc:picChg chg="add del mod">
            <ac:chgData name="Amer Bittar" userId="ed5d07f2-4ada-4961-8b57-601e2e87688a" providerId="ADAL" clId="{AEB652A1-A8FB-1740-B284-6B5A76015EB5}" dt="2023-10-08T12:08:18.810" v="1372" actId="478"/>
            <ac:picMkLst>
              <pc:docMk/>
              <pc:sldMasterMk cId="2837803237" sldId="2147483648"/>
              <pc:sldLayoutMk cId="52826574" sldId="2147483666"/>
              <ac:picMk id="39" creationId="{0DC21473-96C2-DEAA-04B8-F8A7D2257260}"/>
            </ac:picMkLst>
          </pc:picChg>
          <pc:picChg chg="del mod topLvl">
            <ac:chgData name="Amer Bittar" userId="ed5d07f2-4ada-4961-8b57-601e2e87688a" providerId="ADAL" clId="{AEB652A1-A8FB-1740-B284-6B5A76015EB5}" dt="2023-10-07T08:11:13.752" v="598" actId="478"/>
            <ac:picMkLst>
              <pc:docMk/>
              <pc:sldMasterMk cId="2837803237" sldId="2147483648"/>
              <pc:sldLayoutMk cId="52826574" sldId="2147483666"/>
              <ac:picMk id="41" creationId="{09D516AA-91D5-DB0C-E617-004A937C4F3A}"/>
            </ac:picMkLst>
          </pc:picChg>
          <pc:picChg chg="del mod topLvl">
            <ac:chgData name="Amer Bittar" userId="ed5d07f2-4ada-4961-8b57-601e2e87688a" providerId="ADAL" clId="{AEB652A1-A8FB-1740-B284-6B5A76015EB5}" dt="2023-10-08T12:09:06.426" v="1378" actId="478"/>
            <ac:picMkLst>
              <pc:docMk/>
              <pc:sldMasterMk cId="2837803237" sldId="2147483648"/>
              <pc:sldLayoutMk cId="52826574" sldId="2147483666"/>
              <ac:picMk id="42" creationId="{55E89C1F-B1A3-3EFC-2AB2-CC8B77593F99}"/>
            </ac:picMkLst>
          </pc:picChg>
          <pc:picChg chg="del mod topLvl">
            <ac:chgData name="Amer Bittar" userId="ed5d07f2-4ada-4961-8b57-601e2e87688a" providerId="ADAL" clId="{AEB652A1-A8FB-1740-B284-6B5A76015EB5}" dt="2023-10-08T12:09:06.426" v="1378" actId="478"/>
            <ac:picMkLst>
              <pc:docMk/>
              <pc:sldMasterMk cId="2837803237" sldId="2147483648"/>
              <pc:sldLayoutMk cId="52826574" sldId="2147483666"/>
              <ac:picMk id="43" creationId="{35EB954C-8334-6F71-B497-A44324F51B68}"/>
            </ac:picMkLst>
          </pc:picChg>
          <pc:picChg chg="add del mod">
            <ac:chgData name="Amer Bittar" userId="ed5d07f2-4ada-4961-8b57-601e2e87688a" providerId="ADAL" clId="{AEB652A1-A8FB-1740-B284-6B5A76015EB5}" dt="2023-10-08T12:09:27.298" v="1391" actId="21"/>
            <ac:picMkLst>
              <pc:docMk/>
              <pc:sldMasterMk cId="2837803237" sldId="2147483648"/>
              <pc:sldLayoutMk cId="52826574" sldId="2147483666"/>
              <ac:picMk id="44" creationId="{92B87D17-F25E-F064-DA2B-CF56B5D5ACAC}"/>
            </ac:picMkLst>
          </pc:picChg>
          <pc:picChg chg="add mod">
            <ac:chgData name="Amer Bittar" userId="ed5d07f2-4ada-4961-8b57-601e2e87688a" providerId="ADAL" clId="{AEB652A1-A8FB-1740-B284-6B5A76015EB5}" dt="2023-10-07T08:11:25.944" v="604" actId="571"/>
            <ac:picMkLst>
              <pc:docMk/>
              <pc:sldMasterMk cId="2837803237" sldId="2147483648"/>
              <pc:sldLayoutMk cId="52826574" sldId="2147483666"/>
              <ac:picMk id="46" creationId="{FE464610-6F38-CCC7-209C-A66AC9F35E77}"/>
            </ac:picMkLst>
          </pc:picChg>
          <pc:picChg chg="add del mod modCrop">
            <ac:chgData name="Amer Bittar" userId="ed5d07f2-4ada-4961-8b57-601e2e87688a" providerId="ADAL" clId="{AEB652A1-A8FB-1740-B284-6B5A76015EB5}" dt="2023-10-08T12:05:40.032" v="1324" actId="478"/>
            <ac:picMkLst>
              <pc:docMk/>
              <pc:sldMasterMk cId="2837803237" sldId="2147483648"/>
              <pc:sldLayoutMk cId="52826574" sldId="2147483666"/>
              <ac:picMk id="48" creationId="{C789ACEE-4EE4-CD54-DADB-59DF68497E87}"/>
            </ac:picMkLst>
          </pc:picChg>
          <pc:picChg chg="add del mod modCrop">
            <ac:chgData name="Amer Bittar" userId="ed5d07f2-4ada-4961-8b57-601e2e87688a" providerId="ADAL" clId="{AEB652A1-A8FB-1740-B284-6B5A76015EB5}" dt="2023-10-08T12:08:31.553" v="1375" actId="478"/>
            <ac:picMkLst>
              <pc:docMk/>
              <pc:sldMasterMk cId="2837803237" sldId="2147483648"/>
              <pc:sldLayoutMk cId="52826574" sldId="2147483666"/>
              <ac:picMk id="49" creationId="{8DDBFBA7-CE20-ED5D-5C97-D1B851FDE14B}"/>
            </ac:picMkLst>
          </pc:picChg>
          <pc:cxnChg chg="del mod topLvl">
            <ac:chgData name="Amer Bittar" userId="ed5d07f2-4ada-4961-8b57-601e2e87688a" providerId="ADAL" clId="{AEB652A1-A8FB-1740-B284-6B5A76015EB5}" dt="2023-10-08T12:09:08.074" v="1379" actId="478"/>
            <ac:cxnSpMkLst>
              <pc:docMk/>
              <pc:sldMasterMk cId="2837803237" sldId="2147483648"/>
              <pc:sldLayoutMk cId="52826574" sldId="2147483666"/>
              <ac:cxnSpMk id="18" creationId="{C2006103-BACC-3EC0-8005-7FA365C78973}"/>
            </ac:cxnSpMkLst>
          </pc:cxnChg>
          <pc:cxnChg chg="add del mod">
            <ac:chgData name="Amer Bittar" userId="ed5d07f2-4ada-4961-8b57-601e2e87688a" providerId="ADAL" clId="{AEB652A1-A8FB-1740-B284-6B5A76015EB5}" dt="2023-10-08T12:09:06.426" v="1378" actId="478"/>
            <ac:cxnSpMkLst>
              <pc:docMk/>
              <pc:sldMasterMk cId="2837803237" sldId="2147483648"/>
              <pc:sldLayoutMk cId="52826574" sldId="2147483666"/>
              <ac:cxnSpMk id="47" creationId="{E18E3AF6-9DF4-4544-DFE4-D363C534C14C}"/>
            </ac:cxnSpMkLst>
          </pc:cxnChg>
        </pc:sldLayoutChg>
        <pc:sldLayoutChg chg="addSp delSp modSp mod">
          <pc:chgData name="Amer Bittar" userId="ed5d07f2-4ada-4961-8b57-601e2e87688a" providerId="ADAL" clId="{AEB652A1-A8FB-1740-B284-6B5A76015EB5}" dt="2023-10-08T12:30:44.324" v="2072" actId="21"/>
          <pc:sldLayoutMkLst>
            <pc:docMk/>
            <pc:sldMasterMk cId="2837803237" sldId="2147483648"/>
            <pc:sldLayoutMk cId="970822261" sldId="2147483667"/>
          </pc:sldLayoutMkLst>
          <pc:spChg chg="mod">
            <ac:chgData name="Amer Bittar" userId="ed5d07f2-4ada-4961-8b57-601e2e87688a" providerId="ADAL" clId="{AEB652A1-A8FB-1740-B284-6B5A76015EB5}" dt="2023-10-08T12:28:55.259" v="2034" actId="1076"/>
            <ac:spMkLst>
              <pc:docMk/>
              <pc:sldMasterMk cId="2837803237" sldId="2147483648"/>
              <pc:sldLayoutMk cId="970822261" sldId="2147483667"/>
              <ac:spMk id="2" creationId="{6E14D2FB-86AC-3473-891A-B69D888220EA}"/>
            </ac:spMkLst>
          </pc:spChg>
          <pc:picChg chg="add del mod">
            <ac:chgData name="Amer Bittar" userId="ed5d07f2-4ada-4961-8b57-601e2e87688a" providerId="ADAL" clId="{AEB652A1-A8FB-1740-B284-6B5A76015EB5}" dt="2023-10-07T08:17:54.317" v="789" actId="21"/>
            <ac:picMkLst>
              <pc:docMk/>
              <pc:sldMasterMk cId="2837803237" sldId="2147483648"/>
              <pc:sldLayoutMk cId="970822261" sldId="2147483667"/>
              <ac:picMk id="3" creationId="{F1C255E2-C66D-F01F-4090-F1B37204F1D3}"/>
            </ac:picMkLst>
          </pc:picChg>
          <pc:picChg chg="add del mod">
            <ac:chgData name="Amer Bittar" userId="ed5d07f2-4ada-4961-8b57-601e2e87688a" providerId="ADAL" clId="{AEB652A1-A8FB-1740-B284-6B5A76015EB5}" dt="2023-10-08T12:28:37.677" v="2027" actId="21"/>
            <ac:picMkLst>
              <pc:docMk/>
              <pc:sldMasterMk cId="2837803237" sldId="2147483648"/>
              <pc:sldLayoutMk cId="970822261" sldId="2147483667"/>
              <ac:picMk id="3" creationId="{FA137DFB-FC02-4DC3-9908-9B8777D8E421}"/>
            </ac:picMkLst>
          </pc:picChg>
          <pc:picChg chg="add del mod">
            <ac:chgData name="Amer Bittar" userId="ed5d07f2-4ada-4961-8b57-601e2e87688a" providerId="ADAL" clId="{AEB652A1-A8FB-1740-B284-6B5A76015EB5}" dt="2023-10-07T08:17:31.787" v="777" actId="21"/>
            <ac:picMkLst>
              <pc:docMk/>
              <pc:sldMasterMk cId="2837803237" sldId="2147483648"/>
              <pc:sldLayoutMk cId="970822261" sldId="2147483667"/>
              <ac:picMk id="4" creationId="{913037EA-0574-A6F4-8300-5C806388DC59}"/>
            </ac:picMkLst>
          </pc:picChg>
          <pc:picChg chg="add mod">
            <ac:chgData name="Amer Bittar" userId="ed5d07f2-4ada-4961-8b57-601e2e87688a" providerId="ADAL" clId="{AEB652A1-A8FB-1740-B284-6B5A76015EB5}" dt="2023-10-08T12:30:34.903" v="2068" actId="1076"/>
            <ac:picMkLst>
              <pc:docMk/>
              <pc:sldMasterMk cId="2837803237" sldId="2147483648"/>
              <pc:sldLayoutMk cId="970822261" sldId="2147483667"/>
              <ac:picMk id="4" creationId="{E0A0F8DF-4A36-C195-B2A8-47ED4302DBAC}"/>
            </ac:picMkLst>
          </pc:picChg>
          <pc:picChg chg="del mod">
            <ac:chgData name="Amer Bittar" userId="ed5d07f2-4ada-4961-8b57-601e2e87688a" providerId="ADAL" clId="{AEB652A1-A8FB-1740-B284-6B5A76015EB5}" dt="2023-10-08T12:29:37.874" v="2058" actId="478"/>
            <ac:picMkLst>
              <pc:docMk/>
              <pc:sldMasterMk cId="2837803237" sldId="2147483648"/>
              <pc:sldLayoutMk cId="970822261" sldId="2147483667"/>
              <ac:picMk id="5" creationId="{C8C57121-FFED-B465-1A6A-B11AE498E913}"/>
            </ac:picMkLst>
          </pc:picChg>
          <pc:picChg chg="add del mod">
            <ac:chgData name="Amer Bittar" userId="ed5d07f2-4ada-4961-8b57-601e2e87688a" providerId="ADAL" clId="{AEB652A1-A8FB-1740-B284-6B5A76015EB5}" dt="2023-10-08T12:29:35.575" v="2057"/>
            <ac:picMkLst>
              <pc:docMk/>
              <pc:sldMasterMk cId="2837803237" sldId="2147483648"/>
              <pc:sldLayoutMk cId="970822261" sldId="2147483667"/>
              <ac:picMk id="6" creationId="{03C8CE79-C231-770E-454F-B5CB746FDC53}"/>
            </ac:picMkLst>
          </pc:picChg>
          <pc:picChg chg="add del mod">
            <ac:chgData name="Amer Bittar" userId="ed5d07f2-4ada-4961-8b57-601e2e87688a" providerId="ADAL" clId="{AEB652A1-A8FB-1740-B284-6B5A76015EB5}" dt="2023-10-07T08:17:08.399" v="752"/>
            <ac:picMkLst>
              <pc:docMk/>
              <pc:sldMasterMk cId="2837803237" sldId="2147483648"/>
              <pc:sldLayoutMk cId="970822261" sldId="2147483667"/>
              <ac:picMk id="6" creationId="{A3F654F2-2181-39A0-99E4-03F74A319EB9}"/>
            </ac:picMkLst>
          </pc:picChg>
          <pc:picChg chg="add del mod">
            <ac:chgData name="Amer Bittar" userId="ed5d07f2-4ada-4961-8b57-601e2e87688a" providerId="ADAL" clId="{AEB652A1-A8FB-1740-B284-6B5A76015EB5}" dt="2023-10-07T08:17:37.292" v="780"/>
            <ac:picMkLst>
              <pc:docMk/>
              <pc:sldMasterMk cId="2837803237" sldId="2147483648"/>
              <pc:sldLayoutMk cId="970822261" sldId="2147483667"/>
              <ac:picMk id="7" creationId="{369920D9-8AEB-B1C9-D4F5-AE40B5AA3FC2}"/>
            </ac:picMkLst>
          </pc:picChg>
          <pc:picChg chg="add mod">
            <ac:chgData name="Amer Bittar" userId="ed5d07f2-4ada-4961-8b57-601e2e87688a" providerId="ADAL" clId="{AEB652A1-A8FB-1740-B284-6B5A76015EB5}" dt="2023-10-08T12:30:00.407" v="2064" actId="1076"/>
            <ac:picMkLst>
              <pc:docMk/>
              <pc:sldMasterMk cId="2837803237" sldId="2147483648"/>
              <pc:sldLayoutMk cId="970822261" sldId="2147483667"/>
              <ac:picMk id="7" creationId="{DBA7B81C-A7E3-EBF7-5593-016A920C2F7C}"/>
            </ac:picMkLst>
          </pc:picChg>
          <pc:picChg chg="add del mod">
            <ac:chgData name="Amer Bittar" userId="ed5d07f2-4ada-4961-8b57-601e2e87688a" providerId="ADAL" clId="{AEB652A1-A8FB-1740-B284-6B5A76015EB5}" dt="2023-10-07T08:17:45.261" v="785" actId="21"/>
            <ac:picMkLst>
              <pc:docMk/>
              <pc:sldMasterMk cId="2837803237" sldId="2147483648"/>
              <pc:sldLayoutMk cId="970822261" sldId="2147483667"/>
              <ac:picMk id="8" creationId="{6A613054-1725-1E5B-3FB6-5BF159BF3120}"/>
            </ac:picMkLst>
          </pc:picChg>
          <pc:picChg chg="add del mod">
            <ac:chgData name="Amer Bittar" userId="ed5d07f2-4ada-4961-8b57-601e2e87688a" providerId="ADAL" clId="{AEB652A1-A8FB-1740-B284-6B5A76015EB5}" dt="2023-10-08T12:30:44.324" v="2072" actId="21"/>
            <ac:picMkLst>
              <pc:docMk/>
              <pc:sldMasterMk cId="2837803237" sldId="2147483648"/>
              <pc:sldLayoutMk cId="970822261" sldId="2147483667"/>
              <ac:picMk id="8" creationId="{B8FDDE12-C644-1F71-565D-EBE89051216E}"/>
            </ac:picMkLst>
          </pc:picChg>
          <pc:picChg chg="del">
            <ac:chgData name="Amer Bittar" userId="ed5d07f2-4ada-4961-8b57-601e2e87688a" providerId="ADAL" clId="{AEB652A1-A8FB-1740-B284-6B5A76015EB5}" dt="2023-10-07T08:16:55.644" v="746" actId="478"/>
            <ac:picMkLst>
              <pc:docMk/>
              <pc:sldMasterMk cId="2837803237" sldId="2147483648"/>
              <pc:sldLayoutMk cId="970822261" sldId="2147483667"/>
              <ac:picMk id="9" creationId="{440AA24A-D62A-A89E-A3AB-F99FB3B7469C}"/>
            </ac:picMkLst>
          </pc:picChg>
          <pc:picChg chg="add del mod">
            <ac:chgData name="Amer Bittar" userId="ed5d07f2-4ada-4961-8b57-601e2e87688a" providerId="ADAL" clId="{AEB652A1-A8FB-1740-B284-6B5A76015EB5}" dt="2023-10-08T12:28:39.166" v="2029" actId="478"/>
            <ac:picMkLst>
              <pc:docMk/>
              <pc:sldMasterMk cId="2837803237" sldId="2147483648"/>
              <pc:sldLayoutMk cId="970822261" sldId="2147483667"/>
              <ac:picMk id="11" creationId="{683552EA-A911-0E19-8FE1-13AF8CA5EAFC}"/>
            </ac:picMkLst>
          </pc:picChg>
          <pc:picChg chg="del">
            <ac:chgData name="Amer Bittar" userId="ed5d07f2-4ada-4961-8b57-601e2e87688a" providerId="ADAL" clId="{AEB652A1-A8FB-1740-B284-6B5A76015EB5}" dt="2023-10-07T08:17:50.268" v="787" actId="478"/>
            <ac:picMkLst>
              <pc:docMk/>
              <pc:sldMasterMk cId="2837803237" sldId="2147483648"/>
              <pc:sldLayoutMk cId="970822261" sldId="2147483667"/>
              <ac:picMk id="15" creationId="{F118AA3C-F2BB-049C-A902-60E64BDD14AC}"/>
            </ac:picMkLst>
          </pc:picChg>
          <pc:cxnChg chg="del mod">
            <ac:chgData name="Amer Bittar" userId="ed5d07f2-4ada-4961-8b57-601e2e87688a" providerId="ADAL" clId="{AEB652A1-A8FB-1740-B284-6B5A76015EB5}" dt="2023-10-08T12:29:37.874" v="2058" actId="478"/>
            <ac:cxnSpMkLst>
              <pc:docMk/>
              <pc:sldMasterMk cId="2837803237" sldId="2147483648"/>
              <pc:sldLayoutMk cId="970822261" sldId="2147483667"/>
              <ac:cxnSpMk id="10" creationId="{988FC4DC-C3E4-69AF-35B2-20396EF9BB04}"/>
            </ac:cxnSpMkLst>
          </pc:cxnChg>
        </pc:sldLayoutChg>
        <pc:sldLayoutChg chg="addSp delSp modSp add mod ord modTransition">
          <pc:chgData name="Amer Bittar" userId="ed5d07f2-4ada-4961-8b57-601e2e87688a" providerId="ADAL" clId="{AEB652A1-A8FB-1740-B284-6B5A76015EB5}" dt="2023-10-08T12:44:36.538" v="2222"/>
          <pc:sldLayoutMkLst>
            <pc:docMk/>
            <pc:sldMasterMk cId="2837803237" sldId="2147483648"/>
            <pc:sldLayoutMk cId="324736071" sldId="2147483669"/>
          </pc:sldLayoutMkLst>
          <pc:spChg chg="add del mod">
            <ac:chgData name="Amer Bittar" userId="ed5d07f2-4ada-4961-8b57-601e2e87688a" providerId="ADAL" clId="{AEB652A1-A8FB-1740-B284-6B5A76015EB5}" dt="2023-10-08T12:44:20.812" v="2221"/>
            <ac:spMkLst>
              <pc:docMk/>
              <pc:sldMasterMk cId="2837803237" sldId="2147483648"/>
              <pc:sldLayoutMk cId="324736071" sldId="2147483669"/>
              <ac:spMk id="23" creationId="{87BC6BEF-7810-CB12-E922-CBC443A6C71F}"/>
            </ac:spMkLst>
          </pc:spChg>
          <pc:spChg chg="add mod">
            <ac:chgData name="Amer Bittar" userId="ed5d07f2-4ada-4961-8b57-601e2e87688a" providerId="ADAL" clId="{AEB652A1-A8FB-1740-B284-6B5A76015EB5}" dt="2023-10-08T12:44:36.538" v="2222"/>
            <ac:spMkLst>
              <pc:docMk/>
              <pc:sldMasterMk cId="2837803237" sldId="2147483648"/>
              <pc:sldLayoutMk cId="324736071" sldId="2147483669"/>
              <ac:spMk id="24" creationId="{CB9AD1F7-DBF3-ADD4-C903-ED68BE13AE50}"/>
            </ac:spMkLst>
          </pc:spChg>
          <pc:grpChg chg="add del mod">
            <ac:chgData name="Amer Bittar" userId="ed5d07f2-4ada-4961-8b57-601e2e87688a" providerId="ADAL" clId="{AEB652A1-A8FB-1740-B284-6B5A76015EB5}" dt="2023-10-08T12:32:11.876" v="2093" actId="478"/>
            <ac:grpSpMkLst>
              <pc:docMk/>
              <pc:sldMasterMk cId="2837803237" sldId="2147483648"/>
              <pc:sldLayoutMk cId="324736071" sldId="2147483669"/>
              <ac:grpSpMk id="8" creationId="{78EE6764-A93B-BEC5-ECED-F4B791CD7F3A}"/>
            </ac:grpSpMkLst>
          </pc:grpChg>
          <pc:grpChg chg="add del mod">
            <ac:chgData name="Amer Bittar" userId="ed5d07f2-4ada-4961-8b57-601e2e87688a" providerId="ADAL" clId="{AEB652A1-A8FB-1740-B284-6B5A76015EB5}" dt="2023-10-08T12:36:56.692" v="2172" actId="165"/>
            <ac:grpSpMkLst>
              <pc:docMk/>
              <pc:sldMasterMk cId="2837803237" sldId="2147483648"/>
              <pc:sldLayoutMk cId="324736071" sldId="2147483669"/>
              <ac:grpSpMk id="16" creationId="{A7A1CDF2-2CAF-28BC-5AB1-2FE903ADB52F}"/>
            </ac:grpSpMkLst>
          </pc:grpChg>
          <pc:picChg chg="add del mod">
            <ac:chgData name="Amer Bittar" userId="ed5d07f2-4ada-4961-8b57-601e2e87688a" providerId="ADAL" clId="{AEB652A1-A8FB-1740-B284-6B5A76015EB5}" dt="2023-10-08T12:31:25.089" v="2078"/>
            <ac:picMkLst>
              <pc:docMk/>
              <pc:sldMasterMk cId="2837803237" sldId="2147483648"/>
              <pc:sldLayoutMk cId="324736071" sldId="2147483669"/>
              <ac:picMk id="3" creationId="{996A74D3-2C10-067A-75CD-C8A9AA6BC2C3}"/>
            </ac:picMkLst>
          </pc:picChg>
          <pc:picChg chg="add del mod">
            <ac:chgData name="Amer Bittar" userId="ed5d07f2-4ada-4961-8b57-601e2e87688a" providerId="ADAL" clId="{AEB652A1-A8FB-1740-B284-6B5A76015EB5}" dt="2023-10-07T08:18:16.855" v="796"/>
            <ac:picMkLst>
              <pc:docMk/>
              <pc:sldMasterMk cId="2837803237" sldId="2147483648"/>
              <pc:sldLayoutMk cId="324736071" sldId="2147483669"/>
              <ac:picMk id="3" creationId="{F55F2B50-A439-C968-A976-129EFECCF3C3}"/>
            </ac:picMkLst>
          </pc:picChg>
          <pc:picChg chg="add del mod">
            <ac:chgData name="Amer Bittar" userId="ed5d07f2-4ada-4961-8b57-601e2e87688a" providerId="ADAL" clId="{AEB652A1-A8FB-1740-B284-6B5A76015EB5}" dt="2023-10-08T12:31:55.287" v="2088" actId="21"/>
            <ac:picMkLst>
              <pc:docMk/>
              <pc:sldMasterMk cId="2837803237" sldId="2147483648"/>
              <pc:sldLayoutMk cId="324736071" sldId="2147483669"/>
              <ac:picMk id="4" creationId="{0A03EB41-693E-CC12-4AB0-6F99B6DA4817}"/>
            </ac:picMkLst>
          </pc:picChg>
          <pc:picChg chg="add del mod">
            <ac:chgData name="Amer Bittar" userId="ed5d07f2-4ada-4961-8b57-601e2e87688a" providerId="ADAL" clId="{AEB652A1-A8FB-1740-B284-6B5A76015EB5}" dt="2023-10-07T08:18:33.181" v="808" actId="21"/>
            <ac:picMkLst>
              <pc:docMk/>
              <pc:sldMasterMk cId="2837803237" sldId="2147483648"/>
              <pc:sldLayoutMk cId="324736071" sldId="2147483669"/>
              <ac:picMk id="4" creationId="{262FD607-3A4D-DB5B-F2DA-2138366EC76C}"/>
            </ac:picMkLst>
          </pc:picChg>
          <pc:picChg chg="add del mod">
            <ac:chgData name="Amer Bittar" userId="ed5d07f2-4ada-4961-8b57-601e2e87688a" providerId="ADAL" clId="{AEB652A1-A8FB-1740-B284-6B5A76015EB5}" dt="2023-10-08T12:36:48.957" v="2168" actId="21"/>
            <ac:picMkLst>
              <pc:docMk/>
              <pc:sldMasterMk cId="2837803237" sldId="2147483648"/>
              <pc:sldLayoutMk cId="324736071" sldId="2147483669"/>
              <ac:picMk id="5" creationId="{246F09A2-4593-876F-4D1E-B2F2FF885B43}"/>
            </ac:picMkLst>
          </pc:picChg>
          <pc:picChg chg="del">
            <ac:chgData name="Amer Bittar" userId="ed5d07f2-4ada-4961-8b57-601e2e87688a" providerId="ADAL" clId="{AEB652A1-A8FB-1740-B284-6B5A76015EB5}" dt="2023-10-07T08:18:48.244" v="816" actId="478"/>
            <ac:picMkLst>
              <pc:docMk/>
              <pc:sldMasterMk cId="2837803237" sldId="2147483648"/>
              <pc:sldLayoutMk cId="324736071" sldId="2147483669"/>
              <ac:picMk id="5" creationId="{C8C57121-FFED-B465-1A6A-B11AE498E913}"/>
            </ac:picMkLst>
          </pc:picChg>
          <pc:picChg chg="add del mod">
            <ac:chgData name="Amer Bittar" userId="ed5d07f2-4ada-4961-8b57-601e2e87688a" providerId="ADAL" clId="{AEB652A1-A8FB-1740-B284-6B5A76015EB5}" dt="2023-10-08T12:31:56.485" v="2089" actId="478"/>
            <ac:picMkLst>
              <pc:docMk/>
              <pc:sldMasterMk cId="2837803237" sldId="2147483648"/>
              <pc:sldLayoutMk cId="324736071" sldId="2147483669"/>
              <ac:picMk id="6" creationId="{EB0F0BA4-88E8-3156-9BB5-EA3809BB0415}"/>
            </ac:picMkLst>
          </pc:picChg>
          <pc:picChg chg="add del mod">
            <ac:chgData name="Amer Bittar" userId="ed5d07f2-4ada-4961-8b57-601e2e87688a" providerId="ADAL" clId="{AEB652A1-A8FB-1740-B284-6B5A76015EB5}" dt="2023-10-08T12:31:16.078" v="2076" actId="478"/>
            <ac:picMkLst>
              <pc:docMk/>
              <pc:sldMasterMk cId="2837803237" sldId="2147483648"/>
              <pc:sldLayoutMk cId="324736071" sldId="2147483669"/>
              <ac:picMk id="7" creationId="{249DFE1D-4764-AADB-FEFC-E67AEB438FA9}"/>
            </ac:picMkLst>
          </pc:picChg>
          <pc:picChg chg="mod">
            <ac:chgData name="Amer Bittar" userId="ed5d07f2-4ada-4961-8b57-601e2e87688a" providerId="ADAL" clId="{AEB652A1-A8FB-1740-B284-6B5A76015EB5}" dt="2023-10-07T08:19:59.265" v="830"/>
            <ac:picMkLst>
              <pc:docMk/>
              <pc:sldMasterMk cId="2837803237" sldId="2147483648"/>
              <pc:sldLayoutMk cId="324736071" sldId="2147483669"/>
              <ac:picMk id="9" creationId="{FE7BB27F-8D53-A02C-D93B-EC1E4DD0777F}"/>
            </ac:picMkLst>
          </pc:picChg>
          <pc:picChg chg="add del">
            <ac:chgData name="Amer Bittar" userId="ed5d07f2-4ada-4961-8b57-601e2e87688a" providerId="ADAL" clId="{AEB652A1-A8FB-1740-B284-6B5A76015EB5}" dt="2023-10-07T08:18:35.416" v="809" actId="478"/>
            <ac:picMkLst>
              <pc:docMk/>
              <pc:sldMasterMk cId="2837803237" sldId="2147483648"/>
              <pc:sldLayoutMk cId="324736071" sldId="2147483669"/>
              <ac:picMk id="11" creationId="{683552EA-A911-0E19-8FE1-13AF8CA5EAFC}"/>
            </ac:picMkLst>
          </pc:picChg>
          <pc:picChg chg="add mod topLvl">
            <ac:chgData name="Amer Bittar" userId="ed5d07f2-4ada-4961-8b57-601e2e87688a" providerId="ADAL" clId="{AEB652A1-A8FB-1740-B284-6B5A76015EB5}" dt="2023-10-08T12:37:04.466" v="2175" actId="1076"/>
            <ac:picMkLst>
              <pc:docMk/>
              <pc:sldMasterMk cId="2837803237" sldId="2147483648"/>
              <pc:sldLayoutMk cId="324736071" sldId="2147483669"/>
              <ac:picMk id="11" creationId="{7DD3A09B-EB87-E290-BAA9-171FBCD5CEAF}"/>
            </ac:picMkLst>
          </pc:picChg>
          <pc:picChg chg="mod">
            <ac:chgData name="Amer Bittar" userId="ed5d07f2-4ada-4961-8b57-601e2e87688a" providerId="ADAL" clId="{AEB652A1-A8FB-1740-B284-6B5A76015EB5}" dt="2023-10-07T08:19:59.265" v="830"/>
            <ac:picMkLst>
              <pc:docMk/>
              <pc:sldMasterMk cId="2837803237" sldId="2147483648"/>
              <pc:sldLayoutMk cId="324736071" sldId="2147483669"/>
              <ac:picMk id="12" creationId="{5CC7792B-C909-8F61-90F8-9D7F09C6C75D}"/>
            </ac:picMkLst>
          </pc:picChg>
          <pc:picChg chg="mod">
            <ac:chgData name="Amer Bittar" userId="ed5d07f2-4ada-4961-8b57-601e2e87688a" providerId="ADAL" clId="{AEB652A1-A8FB-1740-B284-6B5A76015EB5}" dt="2023-10-07T08:19:59.265" v="830"/>
            <ac:picMkLst>
              <pc:docMk/>
              <pc:sldMasterMk cId="2837803237" sldId="2147483648"/>
              <pc:sldLayoutMk cId="324736071" sldId="2147483669"/>
              <ac:picMk id="13" creationId="{BCAC2F40-5B61-6424-2407-ED38E713E314}"/>
            </ac:picMkLst>
          </pc:picChg>
          <pc:picChg chg="mod">
            <ac:chgData name="Amer Bittar" userId="ed5d07f2-4ada-4961-8b57-601e2e87688a" providerId="ADAL" clId="{AEB652A1-A8FB-1740-B284-6B5A76015EB5}" dt="2023-10-07T08:19:59.265" v="830"/>
            <ac:picMkLst>
              <pc:docMk/>
              <pc:sldMasterMk cId="2837803237" sldId="2147483648"/>
              <pc:sldLayoutMk cId="324736071" sldId="2147483669"/>
              <ac:picMk id="14" creationId="{88D04365-93F5-33C8-718F-8922CAF86C1C}"/>
            </ac:picMkLst>
          </pc:picChg>
          <pc:picChg chg="add del mod topLvl">
            <ac:chgData name="Amer Bittar" userId="ed5d07f2-4ada-4961-8b57-601e2e87688a" providerId="ADAL" clId="{AEB652A1-A8FB-1740-B284-6B5A76015EB5}" dt="2023-10-08T12:36:58.383" v="2173" actId="478"/>
            <ac:picMkLst>
              <pc:docMk/>
              <pc:sldMasterMk cId="2837803237" sldId="2147483648"/>
              <pc:sldLayoutMk cId="324736071" sldId="2147483669"/>
              <ac:picMk id="15" creationId="{5A4685FB-C64A-1EFB-D95F-26052F320278}"/>
            </ac:picMkLst>
          </pc:picChg>
          <pc:picChg chg="add del mod">
            <ac:chgData name="Amer Bittar" userId="ed5d07f2-4ada-4961-8b57-601e2e87688a" providerId="ADAL" clId="{AEB652A1-A8FB-1740-B284-6B5A76015EB5}" dt="2023-10-08T12:35:44.769" v="2130" actId="21"/>
            <ac:picMkLst>
              <pc:docMk/>
              <pc:sldMasterMk cId="2837803237" sldId="2147483648"/>
              <pc:sldLayoutMk cId="324736071" sldId="2147483669"/>
              <ac:picMk id="17" creationId="{AC501406-BBF1-89D8-AD76-7CF984CEC0BC}"/>
            </ac:picMkLst>
          </pc:picChg>
          <pc:picChg chg="add del mod">
            <ac:chgData name="Amer Bittar" userId="ed5d07f2-4ada-4961-8b57-601e2e87688a" providerId="ADAL" clId="{AEB652A1-A8FB-1740-B284-6B5A76015EB5}" dt="2023-10-08T12:36:50.518" v="2169" actId="478"/>
            <ac:picMkLst>
              <pc:docMk/>
              <pc:sldMasterMk cId="2837803237" sldId="2147483648"/>
              <pc:sldLayoutMk cId="324736071" sldId="2147483669"/>
              <ac:picMk id="18" creationId="{3CDDE6AD-43B0-4154-C3A1-6405FEC9F9D4}"/>
            </ac:picMkLst>
          </pc:picChg>
          <pc:picChg chg="add mod">
            <ac:chgData name="Amer Bittar" userId="ed5d07f2-4ada-4961-8b57-601e2e87688a" providerId="ADAL" clId="{AEB652A1-A8FB-1740-B284-6B5A76015EB5}" dt="2023-10-08T12:35:42.350" v="2129"/>
            <ac:picMkLst>
              <pc:docMk/>
              <pc:sldMasterMk cId="2837803237" sldId="2147483648"/>
              <pc:sldLayoutMk cId="324736071" sldId="2147483669"/>
              <ac:picMk id="19" creationId="{539D19F1-E980-5F65-9F4A-11C64CB469BE}"/>
            </ac:picMkLst>
          </pc:picChg>
          <pc:picChg chg="add del mod">
            <ac:chgData name="Amer Bittar" userId="ed5d07f2-4ada-4961-8b57-601e2e87688a" providerId="ADAL" clId="{AEB652A1-A8FB-1740-B284-6B5A76015EB5}" dt="2023-10-08T12:35:47.494" v="2133"/>
            <ac:picMkLst>
              <pc:docMk/>
              <pc:sldMasterMk cId="2837803237" sldId="2147483648"/>
              <pc:sldLayoutMk cId="324736071" sldId="2147483669"/>
              <ac:picMk id="20" creationId="{F25C77A1-8560-CBEA-AE0F-42CADDE2F80D}"/>
            </ac:picMkLst>
          </pc:picChg>
          <pc:picChg chg="add mod">
            <ac:chgData name="Amer Bittar" userId="ed5d07f2-4ada-4961-8b57-601e2e87688a" providerId="ADAL" clId="{AEB652A1-A8FB-1740-B284-6B5A76015EB5}" dt="2023-10-08T12:35:50.973" v="2136"/>
            <ac:picMkLst>
              <pc:docMk/>
              <pc:sldMasterMk cId="2837803237" sldId="2147483648"/>
              <pc:sldLayoutMk cId="324736071" sldId="2147483669"/>
              <ac:picMk id="21" creationId="{B015984A-5C5A-06DD-1BF2-E697D16B72E3}"/>
            </ac:picMkLst>
          </pc:picChg>
          <pc:picChg chg="add mod">
            <ac:chgData name="Amer Bittar" userId="ed5d07f2-4ada-4961-8b57-601e2e87688a" providerId="ADAL" clId="{AEB652A1-A8FB-1740-B284-6B5A76015EB5}" dt="2023-10-08T12:36:50.845" v="2170"/>
            <ac:picMkLst>
              <pc:docMk/>
              <pc:sldMasterMk cId="2837803237" sldId="2147483648"/>
              <pc:sldLayoutMk cId="324736071" sldId="2147483669"/>
              <ac:picMk id="22" creationId="{73718BAA-DFD6-F00D-9387-4D97581283AE}"/>
            </ac:picMkLst>
          </pc:picChg>
          <pc:cxnChg chg="del">
            <ac:chgData name="Amer Bittar" userId="ed5d07f2-4ada-4961-8b57-601e2e87688a" providerId="ADAL" clId="{AEB652A1-A8FB-1740-B284-6B5A76015EB5}" dt="2023-10-07T08:18:48.244" v="816" actId="478"/>
            <ac:cxnSpMkLst>
              <pc:docMk/>
              <pc:sldMasterMk cId="2837803237" sldId="2147483648"/>
              <pc:sldLayoutMk cId="324736071" sldId="2147483669"/>
              <ac:cxnSpMk id="10" creationId="{988FC4DC-C3E4-69AF-35B2-20396EF9BB04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3266-07B3-5149-901D-A81403677B84}" type="datetimeFigureOut">
              <a:rPr lang="en-BH" smtClean="0"/>
              <a:t>11/10/2023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08CA-E378-CD42-9E64-3E0E35FDC9B8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47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3CD6-B340-A116-EB2E-A54F16EAA7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DC1F1F-5730-63C6-5816-922C00BD0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AAE966B5-B033-5654-5329-F56ACD892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4800107" y="4433893"/>
            <a:ext cx="2291644" cy="1102141"/>
          </a:xfrm>
          <a:prstGeom prst="rect">
            <a:avLst/>
          </a:prstGeom>
        </p:spPr>
      </p:pic>
      <p:pic>
        <p:nvPicPr>
          <p:cNvPr id="10" name="Picture 9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1962F540-C577-81CC-CC39-52FBDBD82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97" t="58560" r="32075" b="23583"/>
          <a:stretch/>
        </p:blipFill>
        <p:spPr>
          <a:xfrm>
            <a:off x="-3195" y="4967750"/>
            <a:ext cx="2291644" cy="1102141"/>
          </a:xfrm>
          <a:prstGeom prst="rect">
            <a:avLst/>
          </a:prstGeom>
        </p:spPr>
      </p:pic>
      <p:pic>
        <p:nvPicPr>
          <p:cNvPr id="17" name="Picture 16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B5C97EB2-7C4D-9CA6-649E-F6C33DCE1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97" t="58560" r="32075" b="23583"/>
          <a:stretch/>
        </p:blipFill>
        <p:spPr>
          <a:xfrm>
            <a:off x="8783957" y="598726"/>
            <a:ext cx="2291644" cy="1102141"/>
          </a:xfrm>
          <a:prstGeom prst="rect">
            <a:avLst/>
          </a:prstGeom>
        </p:spPr>
      </p:pic>
      <p:pic>
        <p:nvPicPr>
          <p:cNvPr id="18" name="Picture 17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7BE00686-0CC0-DEBB-99FC-A5DC0B048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11046178" y="5809895"/>
            <a:ext cx="2291644" cy="1102141"/>
          </a:xfrm>
          <a:prstGeom prst="rect">
            <a:avLst/>
          </a:prstGeom>
        </p:spPr>
      </p:pic>
      <p:pic>
        <p:nvPicPr>
          <p:cNvPr id="20" name="Picture 19" descr="A pink and black background&#10;&#10;Description automatically generated">
            <a:extLst>
              <a:ext uri="{FF2B5EF4-FFF2-40B4-BE49-F238E27FC236}">
                <a16:creationId xmlns:a16="http://schemas.microsoft.com/office/drawing/2014/main" id="{32E21C73-20D1-9AF4-70AE-09075846A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62" t="30308" r="22110" b="36724"/>
          <a:stretch/>
        </p:blipFill>
        <p:spPr>
          <a:xfrm>
            <a:off x="-508000" y="-203200"/>
            <a:ext cx="2754490" cy="1693333"/>
          </a:xfrm>
          <a:prstGeom prst="rect">
            <a:avLst/>
          </a:prstGeom>
        </p:spPr>
      </p:pic>
      <p:pic>
        <p:nvPicPr>
          <p:cNvPr id="21" name="Picture 20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48147AE8-5B85-EB34-B89A-84DAD83E6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-1275282" y="4967750"/>
            <a:ext cx="2291644" cy="1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B6F6EE7-766E-124A-BB1F-98504D34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2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19365F4-4367-744F-AAC5-CBDB8861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1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7315B07-EBE3-3747-8D67-A22132868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2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9CDF6CC-AFE2-0A4F-996A-4D349CBA2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E2D33E-2ADF-2448-80C1-252B4181C772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CD54F3-2D50-D44D-AD35-E0B906AA07FC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E1EE2A-CF0F-5547-95D7-A83A2E74E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8D1BA-3340-8568-0C0E-979B60524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15D10BDF-EA1A-1301-5F26-EBDC55FF2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3D03-6EE0-7041-9086-801D7085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958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E74127-96B1-3243-B55E-436128B210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23403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0C4665-AB62-D047-A282-E941B55B383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03827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FDE8-F24A-114B-80B2-A906D38AAAED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312B4D27-3113-FB48-8DA1-C9C9144B83D4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21829-028C-F845-976B-304F28F34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1A51B4-B963-66F7-2431-644F17509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07021BB3-2F1D-3619-10E2-830C4EFF7A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E3FCC4A-C102-EC4F-BCB1-B342A78A28C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96181" y="1869356"/>
            <a:ext cx="3154724" cy="4215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D23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“Click to edit a slogan or a quote, Click to edit a slogan or a quote, Click to edit a slogan or a </a:t>
            </a:r>
            <a:r>
              <a:rPr lang="en-US" dirty="0" err="1"/>
              <a:t>qoute</a:t>
            </a:r>
            <a:r>
              <a:rPr lang="en-US" dirty="0"/>
              <a:t>”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D39B64-7C02-6344-A245-5214836B68B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4912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D02A7A3-097B-0E45-B5A7-2B8AA39F367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273643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BB15F-E7ED-8E4F-899E-380D55F497EB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B93769-D002-2545-B257-9628CD6083E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FB1E02-F32A-3343-A1A4-3EDE14029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98013-4F75-0DE6-CA64-2DF4505CC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79382D9F-EDFB-0E39-83F3-D5A456FA5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3405B2-EE10-9B43-8811-6A868AA816B6}"/>
              </a:ext>
            </a:extLst>
          </p:cNvPr>
          <p:cNvSpPr txBox="1"/>
          <p:nvPr userDrawn="1"/>
        </p:nvSpPr>
        <p:spPr>
          <a:xfrm>
            <a:off x="1396181" y="1869355"/>
            <a:ext cx="10032186" cy="4620294"/>
          </a:xfrm>
          <a:prstGeom prst="rect">
            <a:avLst/>
          </a:prstGeom>
          <a:noFill/>
        </p:spPr>
        <p:txBody>
          <a:bodyPr wrap="none" numCol="3" spcCol="504000" rtlCol="0">
            <a:noAutofit/>
          </a:bodyPr>
          <a:lstStyle/>
          <a:p>
            <a:endParaRPr lang="en-BH" sz="1400" dirty="0">
              <a:solidFill>
                <a:srgbClr val="5152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6D2E3-4CF3-9144-B892-A50176C11B69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65D1F9D-3665-8742-9D4E-7F87AF913BC5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AF428C-D8DC-C540-A77C-FC2BB2833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2CE03-9C3C-C85A-F5D4-EB6ECA73C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407A607A-4121-E508-3997-A21C35566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602710-FC32-1C4E-AFB3-317BAF3B1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826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41F8E-F49F-C746-8A86-147337A44BC0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8BD7A41D-0EF3-C44E-B111-059ABB6DDDB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62F811-471D-F64F-99ED-F3C7DD69D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2C961E9-88BA-714E-B1FA-6BAFA76B3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62571" y="1759470"/>
            <a:ext cx="3933492" cy="10703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29686-E95F-B40E-B4A9-8F95EF6EF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E326C333-46C5-0904-F46C-AD961277F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3EC560-DE72-5543-A121-FF732CAAC2B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BH" dirty="0"/>
              <a:t>Add Picture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86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4" name="Picture 3" descr="A white and pink logo&#10;&#10;Description automatically generated">
            <a:extLst>
              <a:ext uri="{FF2B5EF4-FFF2-40B4-BE49-F238E27FC236}">
                <a16:creationId xmlns:a16="http://schemas.microsoft.com/office/drawing/2014/main" id="{E0A0F8DF-4A36-C195-B2A8-47ED4302D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9995" y="-320883"/>
            <a:ext cx="1878146" cy="1878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7B81C-A7E3-EBF7-5593-016A920C2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78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D1C9-2538-FD43-B646-3F0FFF7F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98" y="176925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15254"/>
                </a:solidFill>
              </a:defRPr>
            </a:lvl1pPr>
            <a:lvl2pPr>
              <a:defRPr sz="2800">
                <a:solidFill>
                  <a:srgbClr val="515254"/>
                </a:solidFill>
              </a:defRPr>
            </a:lvl2pPr>
            <a:lvl3pPr>
              <a:defRPr sz="2400">
                <a:solidFill>
                  <a:srgbClr val="515254"/>
                </a:solidFill>
              </a:defRPr>
            </a:lvl3pPr>
            <a:lvl4pPr>
              <a:defRPr sz="2000">
                <a:solidFill>
                  <a:srgbClr val="515254"/>
                </a:solidFill>
              </a:defRPr>
            </a:lvl4pPr>
            <a:lvl5pPr>
              <a:defRPr sz="2000">
                <a:solidFill>
                  <a:srgbClr val="5152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91CB-070D-F643-AAB9-A24EA0DF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0069A-9293-9E4C-8A0D-6F0C9C02EEC3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925F9E78-10A0-9142-8468-6B8779B2BCCB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C449D7-2715-DD47-B8FD-C5CB943CE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A9429B7-69EA-6C42-AE7A-E56A562B406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769258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8096A-B157-5324-5DB4-5063CA639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5EF0D-9B36-4A43-B3D7-000BC9ED43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5582" y="175454"/>
            <a:ext cx="1344606" cy="8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6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1F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AE5056-B4FB-844C-8EB0-6E04FA36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4298" y="168975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83678-831F-1F4C-809E-378801C2127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96DE4D-4289-8848-8C63-03B5E620FBA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89E602-F12D-B64A-B1AA-6DED84DA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75972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1A37A01-FC1D-5B47-BCE5-A5F733BE8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F2CFCEA-D9B5-FE41-9DE8-121BE46AF71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689755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7C8AE-6C13-B3B4-4D44-B78BC787D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2C48E2-B6C8-906D-1BA0-EA2BDF00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5582" y="175454"/>
            <a:ext cx="1344606" cy="8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8AA215-4F97-B7DB-A9D7-CA68E4786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94" r="5005"/>
          <a:stretch/>
        </p:blipFill>
        <p:spPr>
          <a:xfrm>
            <a:off x="-30480" y="-55602"/>
            <a:ext cx="12222480" cy="69692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01FD4-9BA9-5A40-B0AB-8C7672CE6F21}"/>
              </a:ext>
            </a:extLst>
          </p:cNvPr>
          <p:cNvSpPr/>
          <p:nvPr userDrawn="1"/>
        </p:nvSpPr>
        <p:spPr>
          <a:xfrm>
            <a:off x="-30480" y="-55601"/>
            <a:ext cx="12252960" cy="6969202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 dirty="0">
              <a:solidFill>
                <a:schemeClr val="bg1"/>
              </a:solidFill>
            </a:endParaRPr>
          </a:p>
        </p:txBody>
      </p:sp>
      <p:pic>
        <p:nvPicPr>
          <p:cNvPr id="47" name="Picture 46" descr="Text&#10;&#10;Description automatically generated">
            <a:extLst>
              <a:ext uri="{FF2B5EF4-FFF2-40B4-BE49-F238E27FC236}">
                <a16:creationId xmlns:a16="http://schemas.microsoft.com/office/drawing/2014/main" id="{FDBA8352-3E9F-AFAB-02DB-B78FA52B2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4840" y="282138"/>
            <a:ext cx="2812467" cy="133769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F3EF405-9D8E-C43E-EB66-16A80D6D86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6" name="Picture 5" descr="A logo with white and pink dots&#10;&#10;Description automatically generated">
            <a:extLst>
              <a:ext uri="{FF2B5EF4-FFF2-40B4-BE49-F238E27FC236}">
                <a16:creationId xmlns:a16="http://schemas.microsoft.com/office/drawing/2014/main" id="{07804716-B319-822F-F3B1-E767C9C67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86" t="19607" r="12615" b="21765"/>
          <a:stretch/>
        </p:blipFill>
        <p:spPr>
          <a:xfrm>
            <a:off x="383458" y="223378"/>
            <a:ext cx="2198377" cy="1611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241D5-06D9-715E-8A0E-C7F053256F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15" name="Picture 14" descr="A group of pink dots&#10;&#10;Description automatically generated">
            <a:extLst>
              <a:ext uri="{FF2B5EF4-FFF2-40B4-BE49-F238E27FC236}">
                <a16:creationId xmlns:a16="http://schemas.microsoft.com/office/drawing/2014/main" id="{F4A253E9-C4AC-D952-370D-0492C482F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0392" b="31540"/>
          <a:stretch/>
        </p:blipFill>
        <p:spPr>
          <a:xfrm>
            <a:off x="135597" y="5806079"/>
            <a:ext cx="3543567" cy="6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742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3A09B-EB87-E290-BAA9-171FBCD5C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258" y="5700213"/>
            <a:ext cx="7772400" cy="897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9D19F1-E980-5F65-9F4A-11C64CB46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B015984A-5C5A-06DD-1BF2-E697D16B7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840" y="282138"/>
            <a:ext cx="2812467" cy="1337695"/>
          </a:xfrm>
          <a:prstGeom prst="rect">
            <a:avLst/>
          </a:prstGeom>
        </p:spPr>
      </p:pic>
      <p:pic>
        <p:nvPicPr>
          <p:cNvPr id="22" name="Picture 21" descr="A white and pink logo&#10;&#10;Description automatically generated">
            <a:extLst>
              <a:ext uri="{FF2B5EF4-FFF2-40B4-BE49-F238E27FC236}">
                <a16:creationId xmlns:a16="http://schemas.microsoft.com/office/drawing/2014/main" id="{73718BAA-DFD6-F00D-9387-4D97581283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258" y="-317500"/>
            <a:ext cx="2753442" cy="275344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B9AD1F7-DBF3-ADD4-C903-ED68BE13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2473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6668388A-7054-EB09-2543-B5240CEA3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D23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7" name="Picture 6" descr="A black and pink logo&#10;&#10;Description automatically generated">
            <a:extLst>
              <a:ext uri="{FF2B5EF4-FFF2-40B4-BE49-F238E27FC236}">
                <a16:creationId xmlns:a16="http://schemas.microsoft.com/office/drawing/2014/main" id="{34C1F797-A851-2235-ECA0-CFC3B413B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684" y="-314991"/>
            <a:ext cx="2750893" cy="2750893"/>
          </a:xfrm>
          <a:prstGeom prst="rect">
            <a:avLst/>
          </a:prstGeom>
        </p:spPr>
      </p:pic>
      <p:pic>
        <p:nvPicPr>
          <p:cNvPr id="9" name="Picture 8" descr="A group of pink dots&#10;&#10;Description automatically generated">
            <a:extLst>
              <a:ext uri="{FF2B5EF4-FFF2-40B4-BE49-F238E27FC236}">
                <a16:creationId xmlns:a16="http://schemas.microsoft.com/office/drawing/2014/main" id="{E8E9572A-DAAF-E0F8-F69B-685B1DB78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392" b="31540"/>
          <a:stretch/>
        </p:blipFill>
        <p:spPr>
          <a:xfrm>
            <a:off x="135597" y="5806079"/>
            <a:ext cx="3543567" cy="640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E1305-3FB7-DBBB-6FA6-C89F7C7AE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92EEBA-7C24-05A5-0E83-A8AEBDBA34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15485" y="391607"/>
            <a:ext cx="2812468" cy="13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71BAF-9881-0243-B687-1545F7F22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group of pink dots&#10;&#10;Description automatically generated">
            <a:extLst>
              <a:ext uri="{FF2B5EF4-FFF2-40B4-BE49-F238E27FC236}">
                <a16:creationId xmlns:a16="http://schemas.microsoft.com/office/drawing/2014/main" id="{83500686-6B39-890D-B1E4-EAFBEF7A8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097" y="3353921"/>
            <a:ext cx="4906849" cy="4906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1A8A8A-8584-AC1F-A539-3AB2A98E5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22" name="Picture 21" descr="A white and pink logo&#10;&#10;Description automatically generated">
            <a:extLst>
              <a:ext uri="{FF2B5EF4-FFF2-40B4-BE49-F238E27FC236}">
                <a16:creationId xmlns:a16="http://schemas.microsoft.com/office/drawing/2014/main" id="{98E07285-2DC4-6909-FCA7-2D6D9763A4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309" y="-320222"/>
            <a:ext cx="2754038" cy="2754038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64B7ED04-9D9B-821F-4154-92E347330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14840" y="387949"/>
            <a:ext cx="2812467" cy="13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F84B226-7A32-474C-8F9E-6C3687398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817954-B231-F8DD-811B-65106A0EA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3464" y="129833"/>
            <a:ext cx="2812685" cy="935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AD97DE-B6E9-9718-514B-A06EAD5A2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663" y="349125"/>
            <a:ext cx="929363" cy="452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5FB2F-6E2D-B403-A412-CAAA6940CD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2823" y="1231439"/>
            <a:ext cx="496185" cy="496185"/>
          </a:xfrm>
          <a:prstGeom prst="rect">
            <a:avLst/>
          </a:prstGeom>
        </p:spPr>
      </p:pic>
      <p:pic>
        <p:nvPicPr>
          <p:cNvPr id="4" name="Picture 3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EE629A1C-11F9-94C2-AE01-738515DE1A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40855" y="3454117"/>
            <a:ext cx="5157761" cy="5157761"/>
          </a:xfrm>
          <a:prstGeom prst="rect">
            <a:avLst/>
          </a:prstGeom>
        </p:spPr>
      </p:pic>
      <p:pic>
        <p:nvPicPr>
          <p:cNvPr id="6" name="Picture 5" descr="A red and black background&#10;&#10;Description automatically generated">
            <a:extLst>
              <a:ext uri="{FF2B5EF4-FFF2-40B4-BE49-F238E27FC236}">
                <a16:creationId xmlns:a16="http://schemas.microsoft.com/office/drawing/2014/main" id="{ED80A5F8-EE6B-60AF-A255-2FC7E7C935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8294594" y="2047721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2F98F3-209D-A021-F328-E47678EA766B}"/>
              </a:ext>
            </a:extLst>
          </p:cNvPr>
          <p:cNvGrpSpPr/>
          <p:nvPr userDrawn="1"/>
        </p:nvGrpSpPr>
        <p:grpSpPr>
          <a:xfrm>
            <a:off x="-1209558" y="6032554"/>
            <a:ext cx="15077958" cy="897088"/>
            <a:chOff x="-1209558" y="6032554"/>
            <a:chExt cx="15077958" cy="8970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DA081A-72DC-6074-78F6-5D2F241784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09558" y="6032554"/>
              <a:ext cx="7772400" cy="8970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1A9179-4301-8DBB-B6AB-A905B3E85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6096000" y="6032554"/>
              <a:ext cx="7772400" cy="89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1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2EF7B-4D1B-834C-9B61-D9FF021B8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04C871-0B78-D34D-B643-1EC728548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8E9E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28903-55A7-D28A-FA91-633D1DF6D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C8D42-52D1-9059-6EF6-0B154BE1D8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718" y="571624"/>
            <a:ext cx="2199968" cy="977229"/>
          </a:xfrm>
          <a:prstGeom prst="rect">
            <a:avLst/>
          </a:prstGeom>
        </p:spPr>
      </p:pic>
      <p:pic>
        <p:nvPicPr>
          <p:cNvPr id="19" name="Picture 18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BD7FFCFF-BD38-12CC-0839-9F8DE9409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43056" b="39898"/>
          <a:stretch/>
        </p:blipFill>
        <p:spPr>
          <a:xfrm>
            <a:off x="70784" y="5806079"/>
            <a:ext cx="4123173" cy="702818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23B1651B-1821-6910-FB55-FF55E94EDB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975" y="-312949"/>
            <a:ext cx="2746376" cy="2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 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8957F12-D3D6-A155-3540-49F26F6A2DE5}"/>
              </a:ext>
            </a:extLst>
          </p:cNvPr>
          <p:cNvSpPr>
            <a:spLocks noGrp="1"/>
          </p:cNvSpPr>
          <p:nvPr userDrawn="1">
            <p:ph type="pic" idx="10"/>
          </p:nvPr>
        </p:nvSpPr>
        <p:spPr>
          <a:xfrm>
            <a:off x="836611" y="1515696"/>
            <a:ext cx="11355389" cy="5342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8DCAB5-C4CD-FEC7-2F7C-5F4DBCD679D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E4E5A564-AAD7-7E9C-DEBB-CBECC17484C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FF43E1-FF6F-2542-2A3A-C89A488B11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6D1BD-D7A1-F43B-EC9B-837CAB10C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11" name="Picture 10" descr="A black and pink logo&#10;&#10;Description automatically generated">
            <a:extLst>
              <a:ext uri="{FF2B5EF4-FFF2-40B4-BE49-F238E27FC236}">
                <a16:creationId xmlns:a16="http://schemas.microsoft.com/office/drawing/2014/main" id="{AB9F2AFF-0049-D3B9-A702-582341884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8F55-DA3D-BA4D-A96C-BBDF7618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3" y="3916853"/>
            <a:ext cx="871168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36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714A7-15B7-3C44-98FE-CD4E8D7AD50A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0A935F11-FE17-7943-9A7C-704D6202A5E2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C2BAC48-495D-204F-A78C-5248F3A40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6B90EF7-91BD-0D45-948A-35CD6F65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2" y="2941147"/>
            <a:ext cx="8711687" cy="97570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C9899-C82D-1968-87F1-9C43C5C38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 descr="A black and pink logo&#10;&#10;Description automatically generated">
            <a:extLst>
              <a:ext uri="{FF2B5EF4-FFF2-40B4-BE49-F238E27FC236}">
                <a16:creationId xmlns:a16="http://schemas.microsoft.com/office/drawing/2014/main" id="{019D4A8F-313D-1216-5B31-1A6EB9465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2847" y="-318787"/>
            <a:ext cx="1874823" cy="1874823"/>
          </a:xfrm>
          <a:prstGeom prst="rect">
            <a:avLst/>
          </a:prstGeom>
        </p:spPr>
      </p:pic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22FB9551-6FCF-4A3D-DEC5-068DFE69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310" t="41401" r="28645" b="41401"/>
          <a:stretch/>
        </p:blipFill>
        <p:spPr>
          <a:xfrm>
            <a:off x="2393949" y="1965441"/>
            <a:ext cx="2498894" cy="9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8A8CAD-43B3-F240-8505-6871239476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8378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66" r:id="rId3"/>
    <p:sldLayoutId id="2147483654" r:id="rId4"/>
    <p:sldLayoutId id="2147483665" r:id="rId5"/>
    <p:sldLayoutId id="2147483649" r:id="rId6"/>
    <p:sldLayoutId id="2147483663" r:id="rId7"/>
    <p:sldLayoutId id="2147483650" r:id="rId8"/>
    <p:sldLayoutId id="2147483651" r:id="rId9"/>
    <p:sldLayoutId id="2147483652" r:id="rId10"/>
    <p:sldLayoutId id="2147483659" r:id="rId11"/>
    <p:sldLayoutId id="2147483660" r:id="rId12"/>
    <p:sldLayoutId id="2147483662" r:id="rId13"/>
    <p:sldLayoutId id="2147483661" r:id="rId14"/>
    <p:sldLayoutId id="2147483655" r:id="rId15"/>
    <p:sldLayoutId id="2147483667" r:id="rId16"/>
    <p:sldLayoutId id="2147483668" r:id="rId17"/>
    <p:sldLayoutId id="2147483656" r:id="rId18"/>
    <p:sldLayoutId id="2147483657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A43B7-E1D0-3C2E-A52E-A2910562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5607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FCC1A-88FF-4B0D-591E-69DA52DE6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D68F2-2D81-C223-7523-0AEE7B13E0B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95BD67-7A9D-04EA-10E6-D16AEBACA80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9F40F-C117-D819-96E3-F1787E3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4445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81FB-7B10-6175-4787-6138D45D50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78C30-5119-14B7-2F9C-1AA1183DA35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59FE82-6813-5CEA-1781-8AE5089093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6B0F5-4FC7-3B49-C893-A9C92EA4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3735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CED9-BE60-61B7-5966-2C2638F1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7103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6930-25D6-0E82-2C09-39800888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ED1E7-FB82-E2CE-270E-D2024AE3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4CCDF-9590-E8C2-E86B-63FD59F1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26966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18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57E3D4-DE74-A849-B1E6-8261F772501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2607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A044-E71F-9444-B783-B4435F54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4E866-CB4E-7BDD-4089-1D1B2CA0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3A7FB-42CC-D79E-1409-CE1783CF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367B3A-2558-4CFA-3D4D-BBF1F8BDD6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37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14C939E-BF67-1F40-AC7A-042B5D0548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73704B-21F1-1F42-B5E0-43577996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FFA9B6-520C-774B-8A14-16B1C0EA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82396B-92AC-8F42-AF8F-F54AEC2C97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36089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77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BFC-EEBB-41A4-4D43-65CE59FD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03585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8853-7B4C-77B7-F19A-948C624A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40778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CDB7-56D5-E49E-9685-A1FC0C6E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04944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A8C904-4240-0BE6-2F11-59894A7E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24634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1755-EC20-9B5E-B0DC-33C075D8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16563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47A4D36-6733-409D-658C-AACCB89E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FD81BF5-3B24-2B70-3F82-CC8A5323B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8902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132B6C-B614-141A-3951-E6D45C1CCC3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611" y="1183342"/>
            <a:ext cx="11355389" cy="5674658"/>
          </a:xfrm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6DF749-71B0-93FC-D3A4-22EFB99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6293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F26-2DB4-F0B8-BC23-F7E89F594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BD57-5836-792A-3413-F092A5B35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35BDC-4C92-1F38-38F9-1DDD2F911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8D3C0-8697-BE93-1076-C672DA8AB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62A2F-82DC-EA4A-B1F8-D413C529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16561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 Bittar</dc:creator>
  <cp:lastModifiedBy>Amer Bittar</cp:lastModifiedBy>
  <cp:revision>21</cp:revision>
  <dcterms:created xsi:type="dcterms:W3CDTF">2021-10-07T05:27:07Z</dcterms:created>
  <dcterms:modified xsi:type="dcterms:W3CDTF">2023-10-11T08:50:18Z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2023-03-30T05:28:31Z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c599d08d-7ffd-46c9-8e6c-cc8b13dbba77</vt:lpwstr>
  </property>
  <property fmtid="{D5CDD505-2E9C-101B-9397-08002B2CF9AE}" pid="7" name="MSIP_Label_defa4170-0d19-0005-0004-bc88714345d2_ActionId">
    <vt:lpwstr>1e5134b8-677d-45df-afef-846df7c6923a</vt:lpwstr>
  </property>
  <property fmtid="{D5CDD505-2E9C-101B-9397-08002B2CF9AE}" pid="8" name="MSIP_Label_defa4170-0d19-0005-0004-bc88714345d2_ContentBits">
    <vt:lpwstr>0</vt:lpwstr>
  </property>
</Properties>
</file>